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tags/tag1.xml" ContentType="application/vnd.openxmlformats-officedocument.presentationml.tags+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0"/>
  </p:notesMasterIdLst>
  <p:handoutMasterIdLst>
    <p:handoutMasterId r:id="rId21"/>
  </p:handoutMasterIdLst>
  <p:sldIdLst>
    <p:sldId id="261" r:id="rId5"/>
    <p:sldId id="273" r:id="rId6"/>
    <p:sldId id="294" r:id="rId7"/>
    <p:sldId id="274" r:id="rId8"/>
    <p:sldId id="262" r:id="rId9"/>
    <p:sldId id="275" r:id="rId10"/>
    <p:sldId id="279" r:id="rId11"/>
    <p:sldId id="295" r:id="rId12"/>
    <p:sldId id="269" r:id="rId13"/>
    <p:sldId id="291" r:id="rId14"/>
    <p:sldId id="282" r:id="rId15"/>
    <p:sldId id="284" r:id="rId16"/>
    <p:sldId id="292" r:id="rId17"/>
    <p:sldId id="293" r:id="rId18"/>
    <p:sldId id="281" r:id="rId1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1" clrIdx="0">
    <p:extLst>
      <p:ext uri="{19B8F6BF-5375-455C-9EA6-DF929625EA0E}">
        <p15:presenceInfo xmlns:p15="http://schemas.microsoft.com/office/powerpoint/2012/main" userId="S-1-5-21-3838001524-2532167733-2738084025-1549" providerId="AD"/>
      </p:ext>
    </p:extLst>
  </p:cmAuthor>
  <p:cmAuthor id="2" name="Kimberly Uccellini" initials="KU" lastIdx="2" clrIdx="1">
    <p:extLst>
      <p:ext uri="{19B8F6BF-5375-455C-9EA6-DF929625EA0E}">
        <p15:presenceInfo xmlns:p15="http://schemas.microsoft.com/office/powerpoint/2012/main" userId="S-1-5-21-3838001524-2532167733-2738084025-11926" providerId="AD"/>
      </p:ext>
    </p:extLst>
  </p:cmAuthor>
  <p:cmAuthor id="3" name="Melinda C. Woodbury" initials="MCW" lastIdx="18" clrIdx="2"/>
  <p:cmAuthor id="4" name="Liz Robbins" initials="LR" lastIdx="9" clrIdx="3">
    <p:extLst>
      <p:ext uri="{19B8F6BF-5375-455C-9EA6-DF929625EA0E}">
        <p15:presenceInfo xmlns:p15="http://schemas.microsoft.com/office/powerpoint/2012/main" userId="S-1-5-21-3838001524-2532167733-2738084025-7535" providerId="AD"/>
      </p:ext>
    </p:extLst>
  </p:cmAuthor>
  <p:cmAuthor id="5" name="Karen Sokohl" initials="KS" lastIdx="7" clrIdx="4">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68824" autoAdjust="0"/>
  </p:normalViewPr>
  <p:slideViewPr>
    <p:cSldViewPr snapToGrid="0" snapToObjects="1">
      <p:cViewPr varScale="1">
        <p:scale>
          <a:sx n="79" d="100"/>
          <a:sy n="79" d="100"/>
        </p:scale>
        <p:origin x="1782" y="9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8-08-01T20:23:24.469" idx="7">
    <p:pos x="6981" y="1463"/>
    <p:text>You should indent this group of bullets under the last bullet.</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8-07-24T13:39:05.762" idx="15">
    <p:pos x="10" y="10"/>
    <p:text>What is this slide for?</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B75EAA-D614-4383-A94E-51566A5AA81A}"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96AA925E-4D8D-41AE-B74F-C2C95D94FAEF}">
      <dgm:prSet/>
      <dgm:spPr/>
      <dgm:t>
        <a:bodyPr/>
        <a:lstStyle/>
        <a:p>
          <a:pPr rtl="0"/>
          <a:r>
            <a:rPr lang="en-US" b="0" i="0" dirty="0" smtClean="0">
              <a:latin typeface="Arial" panose="020B0604020202020204" pitchFamily="34" charset="0"/>
              <a:cs typeface="Arial" panose="020B0604020202020204" pitchFamily="34" charset="0"/>
            </a:rPr>
            <a:t>Patient Affairs Committee</a:t>
          </a:r>
          <a:endParaRPr lang="en-US" dirty="0">
            <a:latin typeface="Arial" panose="020B0604020202020204" pitchFamily="34" charset="0"/>
            <a:cs typeface="Arial" panose="020B0604020202020204" pitchFamily="34" charset="0"/>
          </a:endParaRPr>
        </a:p>
      </dgm:t>
    </dgm:pt>
    <dgm:pt modelId="{3AF84FF4-AFF5-4AF1-997D-874B0FC3F2EC}" type="parTrans" cxnId="{BDCB557A-AC14-4BD8-A4CD-689809564947}">
      <dgm:prSet/>
      <dgm:spPr/>
      <dgm:t>
        <a:bodyPr/>
        <a:lstStyle/>
        <a:p>
          <a:endParaRPr lang="en-US"/>
        </a:p>
      </dgm:t>
    </dgm:pt>
    <dgm:pt modelId="{745149C7-A67B-41B7-93D9-8A08D88989EC}" type="sibTrans" cxnId="{BDCB557A-AC14-4BD8-A4CD-689809564947}">
      <dgm:prSet/>
      <dgm:spPr/>
      <dgm:t>
        <a:bodyPr/>
        <a:lstStyle/>
        <a:p>
          <a:endParaRPr lang="en-US"/>
        </a:p>
      </dgm:t>
    </dgm:pt>
    <dgm:pt modelId="{EEAC82FA-C373-4CFD-B97E-F0401B9ADD75}">
      <dgm:prSet/>
      <dgm:spPr/>
      <dgm:t>
        <a:bodyPr/>
        <a:lstStyle/>
        <a:p>
          <a:pPr rtl="0"/>
          <a:r>
            <a:rPr lang="en-US" b="0" i="0" dirty="0" smtClean="0">
              <a:latin typeface="Arial" panose="020B0604020202020204" pitchFamily="34" charset="0"/>
              <a:cs typeface="Arial" panose="020B0604020202020204" pitchFamily="34" charset="0"/>
            </a:rPr>
            <a:t>Transplant Coordinators Committee</a:t>
          </a:r>
          <a:endParaRPr lang="en-US" dirty="0">
            <a:latin typeface="Arial" panose="020B0604020202020204" pitchFamily="34" charset="0"/>
            <a:cs typeface="Arial" panose="020B0604020202020204" pitchFamily="34" charset="0"/>
          </a:endParaRPr>
        </a:p>
      </dgm:t>
    </dgm:pt>
    <dgm:pt modelId="{16E10D2C-CBFD-4B86-86E8-138F17F7DEAB}" type="parTrans" cxnId="{8D15F9FA-D9E1-49EA-A0A9-41F2D8B5BBC2}">
      <dgm:prSet/>
      <dgm:spPr/>
      <dgm:t>
        <a:bodyPr/>
        <a:lstStyle/>
        <a:p>
          <a:endParaRPr lang="en-US"/>
        </a:p>
      </dgm:t>
    </dgm:pt>
    <dgm:pt modelId="{A893D015-6E2A-4C7F-8C9A-D854A84CEB8E}" type="sibTrans" cxnId="{8D15F9FA-D9E1-49EA-A0A9-41F2D8B5BBC2}">
      <dgm:prSet/>
      <dgm:spPr/>
      <dgm:t>
        <a:bodyPr/>
        <a:lstStyle/>
        <a:p>
          <a:endParaRPr lang="en-US"/>
        </a:p>
      </dgm:t>
    </dgm:pt>
    <dgm:pt modelId="{D0DC1FB6-0D0F-480A-BE50-26E9E01E64A5}">
      <dgm:prSet custT="1"/>
      <dgm:spPr/>
      <dgm:t>
        <a:bodyPr/>
        <a:lstStyle/>
        <a:p>
          <a:pPr rtl="0"/>
          <a:r>
            <a:rPr lang="en-US" sz="2800" dirty="0" smtClean="0">
              <a:latin typeface="Arial" panose="020B0604020202020204" pitchFamily="34" charset="0"/>
              <a:cs typeface="Arial" panose="020B0604020202020204" pitchFamily="34" charset="0"/>
            </a:rPr>
            <a:t>Patient Affairs Constituent Council</a:t>
          </a:r>
          <a:endParaRPr lang="en-US" sz="2800" dirty="0">
            <a:latin typeface="Arial" panose="020B0604020202020204" pitchFamily="34" charset="0"/>
            <a:cs typeface="Arial" panose="020B0604020202020204" pitchFamily="34" charset="0"/>
          </a:endParaRPr>
        </a:p>
      </dgm:t>
    </dgm:pt>
    <dgm:pt modelId="{D79AF153-1BC9-4049-8D49-B819CBE8F4F7}" type="parTrans" cxnId="{C14F853F-BFE9-4AF5-AF01-5114D45D6C62}">
      <dgm:prSet/>
      <dgm:spPr/>
      <dgm:t>
        <a:bodyPr/>
        <a:lstStyle/>
        <a:p>
          <a:endParaRPr lang="en-US"/>
        </a:p>
      </dgm:t>
    </dgm:pt>
    <dgm:pt modelId="{9CF1318E-EAA2-4B9A-AB2A-29145A16EF14}" type="sibTrans" cxnId="{C14F853F-BFE9-4AF5-AF01-5114D45D6C62}">
      <dgm:prSet/>
      <dgm:spPr/>
      <dgm:t>
        <a:bodyPr/>
        <a:lstStyle/>
        <a:p>
          <a:endParaRPr lang="en-US"/>
        </a:p>
      </dgm:t>
    </dgm:pt>
    <dgm:pt modelId="{1F4B39A4-45D9-4187-AC0B-76638FFA9A7E}">
      <dgm:prSet custT="1"/>
      <dgm:spPr/>
      <dgm:t>
        <a:bodyPr/>
        <a:lstStyle/>
        <a:p>
          <a:pPr rtl="0"/>
          <a:r>
            <a:rPr lang="en-US" sz="2800" dirty="0" smtClean="0">
              <a:latin typeface="Arial" panose="020B0604020202020204" pitchFamily="34" charset="0"/>
              <a:cs typeface="Arial" panose="020B0604020202020204" pitchFamily="34" charset="0"/>
            </a:rPr>
            <a:t>50 members</a:t>
          </a:r>
          <a:endParaRPr lang="en-US" sz="2800" dirty="0">
            <a:latin typeface="Arial" panose="020B0604020202020204" pitchFamily="34" charset="0"/>
            <a:cs typeface="Arial" panose="020B0604020202020204" pitchFamily="34" charset="0"/>
          </a:endParaRPr>
        </a:p>
      </dgm:t>
    </dgm:pt>
    <dgm:pt modelId="{7EC97391-25C0-4FA1-806E-9E670536850D}" type="parTrans" cxnId="{F8157949-0635-48BB-B07B-D21A6C9BFFD1}">
      <dgm:prSet/>
      <dgm:spPr/>
      <dgm:t>
        <a:bodyPr/>
        <a:lstStyle/>
        <a:p>
          <a:endParaRPr lang="en-US"/>
        </a:p>
      </dgm:t>
    </dgm:pt>
    <dgm:pt modelId="{E73AC7A7-7304-495A-BA5A-5AF1E886D995}" type="sibTrans" cxnId="{F8157949-0635-48BB-B07B-D21A6C9BFFD1}">
      <dgm:prSet/>
      <dgm:spPr/>
      <dgm:t>
        <a:bodyPr/>
        <a:lstStyle/>
        <a:p>
          <a:endParaRPr lang="en-US"/>
        </a:p>
      </dgm:t>
    </dgm:pt>
    <dgm:pt modelId="{03168E0D-3C41-450A-A52D-0361B7362765}">
      <dgm:prSet custT="1"/>
      <dgm:spPr/>
      <dgm:t>
        <a:bodyPr/>
        <a:lstStyle/>
        <a:p>
          <a:pPr rtl="0"/>
          <a:r>
            <a:rPr lang="en-US" sz="2800" dirty="0" smtClean="0">
              <a:latin typeface="Arial" panose="020B0604020202020204" pitchFamily="34" charset="0"/>
              <a:cs typeface="Arial" panose="020B0604020202020204" pitchFamily="34" charset="0"/>
            </a:rPr>
            <a:t>Clinical Transplant Coordinators Constituent Council</a:t>
          </a:r>
          <a:endParaRPr lang="en-US" sz="2800" dirty="0">
            <a:latin typeface="Arial" panose="020B0604020202020204" pitchFamily="34" charset="0"/>
            <a:cs typeface="Arial" panose="020B0604020202020204" pitchFamily="34" charset="0"/>
          </a:endParaRPr>
        </a:p>
      </dgm:t>
    </dgm:pt>
    <dgm:pt modelId="{6E53046A-759E-4D1A-9783-68ABC633FD41}" type="parTrans" cxnId="{5E9568D9-A2DC-4667-A62C-A876180284C4}">
      <dgm:prSet/>
      <dgm:spPr/>
      <dgm:t>
        <a:bodyPr/>
        <a:lstStyle/>
        <a:p>
          <a:endParaRPr lang="en-US"/>
        </a:p>
      </dgm:t>
    </dgm:pt>
    <dgm:pt modelId="{4D8BDE21-F7A9-45C1-AC31-1135B3132BF9}" type="sibTrans" cxnId="{5E9568D9-A2DC-4667-A62C-A876180284C4}">
      <dgm:prSet/>
      <dgm:spPr/>
      <dgm:t>
        <a:bodyPr/>
        <a:lstStyle/>
        <a:p>
          <a:endParaRPr lang="en-US"/>
        </a:p>
      </dgm:t>
    </dgm:pt>
    <dgm:pt modelId="{101DB2AD-2B21-466B-9F44-999245CAA166}">
      <dgm:prSet custT="1"/>
      <dgm:spPr/>
      <dgm:t>
        <a:bodyPr/>
        <a:lstStyle/>
        <a:p>
          <a:pPr rtl="0"/>
          <a:r>
            <a:rPr lang="en-US" sz="2800" dirty="0" smtClean="0">
              <a:latin typeface="Arial" panose="020B0604020202020204" pitchFamily="34" charset="0"/>
              <a:cs typeface="Arial" panose="020B0604020202020204" pitchFamily="34" charset="0"/>
            </a:rPr>
            <a:t>24 members</a:t>
          </a:r>
          <a:endParaRPr lang="en-US" sz="2800" dirty="0">
            <a:latin typeface="Arial" panose="020B0604020202020204" pitchFamily="34" charset="0"/>
            <a:cs typeface="Arial" panose="020B0604020202020204" pitchFamily="34" charset="0"/>
          </a:endParaRPr>
        </a:p>
      </dgm:t>
    </dgm:pt>
    <dgm:pt modelId="{2D02D7DF-4782-4CAC-ACF2-59F98DE3C106}" type="parTrans" cxnId="{F39FC3D5-770D-4954-A323-136231111EF4}">
      <dgm:prSet/>
      <dgm:spPr/>
      <dgm:t>
        <a:bodyPr/>
        <a:lstStyle/>
        <a:p>
          <a:endParaRPr lang="en-US"/>
        </a:p>
      </dgm:t>
    </dgm:pt>
    <dgm:pt modelId="{7F44D699-CDA1-43E3-9B29-E9AC43A0E2ED}" type="sibTrans" cxnId="{F39FC3D5-770D-4954-A323-136231111EF4}">
      <dgm:prSet/>
      <dgm:spPr/>
      <dgm:t>
        <a:bodyPr/>
        <a:lstStyle/>
        <a:p>
          <a:endParaRPr lang="en-US"/>
        </a:p>
      </dgm:t>
    </dgm:pt>
    <dgm:pt modelId="{FFEB56B8-E06F-4101-8929-2A7F48AF9CF2}" type="pres">
      <dgm:prSet presAssocID="{BBB75EAA-D614-4383-A94E-51566A5AA81A}" presName="Name0" presStyleCnt="0">
        <dgm:presLayoutVars>
          <dgm:dir/>
          <dgm:animLvl val="lvl"/>
          <dgm:resizeHandles val="exact"/>
        </dgm:presLayoutVars>
      </dgm:prSet>
      <dgm:spPr/>
      <dgm:t>
        <a:bodyPr/>
        <a:lstStyle/>
        <a:p>
          <a:endParaRPr lang="en-US"/>
        </a:p>
      </dgm:t>
    </dgm:pt>
    <dgm:pt modelId="{8AF482CB-9002-489C-BABC-96CDB4A9EC97}" type="pres">
      <dgm:prSet presAssocID="{EEAC82FA-C373-4CFD-B97E-F0401B9ADD75}" presName="boxAndChildren" presStyleCnt="0"/>
      <dgm:spPr/>
    </dgm:pt>
    <dgm:pt modelId="{7B751BB5-7FB0-4140-9554-80759D4033AB}" type="pres">
      <dgm:prSet presAssocID="{EEAC82FA-C373-4CFD-B97E-F0401B9ADD75}" presName="parentTextBox" presStyleLbl="node1" presStyleIdx="0" presStyleCnt="2"/>
      <dgm:spPr/>
      <dgm:t>
        <a:bodyPr/>
        <a:lstStyle/>
        <a:p>
          <a:endParaRPr lang="en-US"/>
        </a:p>
      </dgm:t>
    </dgm:pt>
    <dgm:pt modelId="{93212A67-1E56-45CD-9864-175424E1A6FB}" type="pres">
      <dgm:prSet presAssocID="{EEAC82FA-C373-4CFD-B97E-F0401B9ADD75}" presName="entireBox" presStyleLbl="node1" presStyleIdx="0" presStyleCnt="2"/>
      <dgm:spPr/>
      <dgm:t>
        <a:bodyPr/>
        <a:lstStyle/>
        <a:p>
          <a:endParaRPr lang="en-US"/>
        </a:p>
      </dgm:t>
    </dgm:pt>
    <dgm:pt modelId="{86332F8F-A687-42E3-B823-4A9BDCC2EFDA}" type="pres">
      <dgm:prSet presAssocID="{EEAC82FA-C373-4CFD-B97E-F0401B9ADD75}" presName="descendantBox" presStyleCnt="0"/>
      <dgm:spPr/>
    </dgm:pt>
    <dgm:pt modelId="{115229DC-1E92-45A6-B208-13C34D635912}" type="pres">
      <dgm:prSet presAssocID="{03168E0D-3C41-450A-A52D-0361B7362765}" presName="childTextBox" presStyleLbl="fgAccFollowNode1" presStyleIdx="0" presStyleCnt="4">
        <dgm:presLayoutVars>
          <dgm:bulletEnabled val="1"/>
        </dgm:presLayoutVars>
      </dgm:prSet>
      <dgm:spPr/>
      <dgm:t>
        <a:bodyPr/>
        <a:lstStyle/>
        <a:p>
          <a:endParaRPr lang="en-US"/>
        </a:p>
      </dgm:t>
    </dgm:pt>
    <dgm:pt modelId="{C2D0148F-DD99-423A-8FD0-C7D3ED205E06}" type="pres">
      <dgm:prSet presAssocID="{101DB2AD-2B21-466B-9F44-999245CAA166}" presName="childTextBox" presStyleLbl="fgAccFollowNode1" presStyleIdx="1" presStyleCnt="4">
        <dgm:presLayoutVars>
          <dgm:bulletEnabled val="1"/>
        </dgm:presLayoutVars>
      </dgm:prSet>
      <dgm:spPr/>
      <dgm:t>
        <a:bodyPr/>
        <a:lstStyle/>
        <a:p>
          <a:endParaRPr lang="en-US"/>
        </a:p>
      </dgm:t>
    </dgm:pt>
    <dgm:pt modelId="{5CCFC3EB-5077-476E-8480-70CB285C4162}" type="pres">
      <dgm:prSet presAssocID="{745149C7-A67B-41B7-93D9-8A08D88989EC}" presName="sp" presStyleCnt="0"/>
      <dgm:spPr/>
    </dgm:pt>
    <dgm:pt modelId="{23D474EE-CB25-4830-9C9F-385A0A782632}" type="pres">
      <dgm:prSet presAssocID="{96AA925E-4D8D-41AE-B74F-C2C95D94FAEF}" presName="arrowAndChildren" presStyleCnt="0"/>
      <dgm:spPr/>
    </dgm:pt>
    <dgm:pt modelId="{60E8F195-E75C-4242-8AEC-1B9EF3783FDD}" type="pres">
      <dgm:prSet presAssocID="{96AA925E-4D8D-41AE-B74F-C2C95D94FAEF}" presName="parentTextArrow" presStyleLbl="node1" presStyleIdx="0" presStyleCnt="2"/>
      <dgm:spPr/>
      <dgm:t>
        <a:bodyPr/>
        <a:lstStyle/>
        <a:p>
          <a:endParaRPr lang="en-US"/>
        </a:p>
      </dgm:t>
    </dgm:pt>
    <dgm:pt modelId="{1A664C52-73E6-4F3F-BC56-0815B944E3C3}" type="pres">
      <dgm:prSet presAssocID="{96AA925E-4D8D-41AE-B74F-C2C95D94FAEF}" presName="arrow" presStyleLbl="node1" presStyleIdx="1" presStyleCnt="2"/>
      <dgm:spPr/>
      <dgm:t>
        <a:bodyPr/>
        <a:lstStyle/>
        <a:p>
          <a:endParaRPr lang="en-US"/>
        </a:p>
      </dgm:t>
    </dgm:pt>
    <dgm:pt modelId="{9F1FF665-EBF2-4F5C-A5C6-FDBA9B9BB917}" type="pres">
      <dgm:prSet presAssocID="{96AA925E-4D8D-41AE-B74F-C2C95D94FAEF}" presName="descendantArrow" presStyleCnt="0"/>
      <dgm:spPr/>
    </dgm:pt>
    <dgm:pt modelId="{B3CACCB8-38E6-43BD-AFBE-46817EFF9C58}" type="pres">
      <dgm:prSet presAssocID="{D0DC1FB6-0D0F-480A-BE50-26E9E01E64A5}" presName="childTextArrow" presStyleLbl="fgAccFollowNode1" presStyleIdx="2" presStyleCnt="4">
        <dgm:presLayoutVars>
          <dgm:bulletEnabled val="1"/>
        </dgm:presLayoutVars>
      </dgm:prSet>
      <dgm:spPr/>
      <dgm:t>
        <a:bodyPr/>
        <a:lstStyle/>
        <a:p>
          <a:endParaRPr lang="en-US"/>
        </a:p>
      </dgm:t>
    </dgm:pt>
    <dgm:pt modelId="{2B50D48C-49E5-4A4C-86E8-37BC57F6A1EF}" type="pres">
      <dgm:prSet presAssocID="{1F4B39A4-45D9-4187-AC0B-76638FFA9A7E}" presName="childTextArrow" presStyleLbl="fgAccFollowNode1" presStyleIdx="3" presStyleCnt="4">
        <dgm:presLayoutVars>
          <dgm:bulletEnabled val="1"/>
        </dgm:presLayoutVars>
      </dgm:prSet>
      <dgm:spPr/>
      <dgm:t>
        <a:bodyPr/>
        <a:lstStyle/>
        <a:p>
          <a:endParaRPr lang="en-US"/>
        </a:p>
      </dgm:t>
    </dgm:pt>
  </dgm:ptLst>
  <dgm:cxnLst>
    <dgm:cxn modelId="{8D5D4C32-163C-4037-BCDF-C98997E67097}" type="presOf" srcId="{EEAC82FA-C373-4CFD-B97E-F0401B9ADD75}" destId="{7B751BB5-7FB0-4140-9554-80759D4033AB}" srcOrd="0" destOrd="0" presId="urn:microsoft.com/office/officeart/2005/8/layout/process4"/>
    <dgm:cxn modelId="{C35ED8FA-D0CD-4142-A680-E30096D71EB4}" type="presOf" srcId="{03168E0D-3C41-450A-A52D-0361B7362765}" destId="{115229DC-1E92-45A6-B208-13C34D635912}" srcOrd="0" destOrd="0" presId="urn:microsoft.com/office/officeart/2005/8/layout/process4"/>
    <dgm:cxn modelId="{3F9F1F1E-A71A-40D6-A46C-C56FBB8464B9}" type="presOf" srcId="{101DB2AD-2B21-466B-9F44-999245CAA166}" destId="{C2D0148F-DD99-423A-8FD0-C7D3ED205E06}" srcOrd="0" destOrd="0" presId="urn:microsoft.com/office/officeart/2005/8/layout/process4"/>
    <dgm:cxn modelId="{797258E9-60C5-4644-A4F1-7B8D40574AA7}" type="presOf" srcId="{1F4B39A4-45D9-4187-AC0B-76638FFA9A7E}" destId="{2B50D48C-49E5-4A4C-86E8-37BC57F6A1EF}" srcOrd="0" destOrd="0" presId="urn:microsoft.com/office/officeart/2005/8/layout/process4"/>
    <dgm:cxn modelId="{F39FC3D5-770D-4954-A323-136231111EF4}" srcId="{EEAC82FA-C373-4CFD-B97E-F0401B9ADD75}" destId="{101DB2AD-2B21-466B-9F44-999245CAA166}" srcOrd="1" destOrd="0" parTransId="{2D02D7DF-4782-4CAC-ACF2-59F98DE3C106}" sibTransId="{7F44D699-CDA1-43E3-9B29-E9AC43A0E2ED}"/>
    <dgm:cxn modelId="{D13D4F95-88B1-40E2-932D-3596ACFB37C6}" type="presOf" srcId="{D0DC1FB6-0D0F-480A-BE50-26E9E01E64A5}" destId="{B3CACCB8-38E6-43BD-AFBE-46817EFF9C58}" srcOrd="0" destOrd="0" presId="urn:microsoft.com/office/officeart/2005/8/layout/process4"/>
    <dgm:cxn modelId="{5E9568D9-A2DC-4667-A62C-A876180284C4}" srcId="{EEAC82FA-C373-4CFD-B97E-F0401B9ADD75}" destId="{03168E0D-3C41-450A-A52D-0361B7362765}" srcOrd="0" destOrd="0" parTransId="{6E53046A-759E-4D1A-9783-68ABC633FD41}" sibTransId="{4D8BDE21-F7A9-45C1-AC31-1135B3132BF9}"/>
    <dgm:cxn modelId="{BDCB557A-AC14-4BD8-A4CD-689809564947}" srcId="{BBB75EAA-D614-4383-A94E-51566A5AA81A}" destId="{96AA925E-4D8D-41AE-B74F-C2C95D94FAEF}" srcOrd="0" destOrd="0" parTransId="{3AF84FF4-AFF5-4AF1-997D-874B0FC3F2EC}" sibTransId="{745149C7-A67B-41B7-93D9-8A08D88989EC}"/>
    <dgm:cxn modelId="{C14F853F-BFE9-4AF5-AF01-5114D45D6C62}" srcId="{96AA925E-4D8D-41AE-B74F-C2C95D94FAEF}" destId="{D0DC1FB6-0D0F-480A-BE50-26E9E01E64A5}" srcOrd="0" destOrd="0" parTransId="{D79AF153-1BC9-4049-8D49-B819CBE8F4F7}" sibTransId="{9CF1318E-EAA2-4B9A-AB2A-29145A16EF14}"/>
    <dgm:cxn modelId="{A0FBE24C-F0E1-48C6-AF29-D0277394E6AB}" type="presOf" srcId="{EEAC82FA-C373-4CFD-B97E-F0401B9ADD75}" destId="{93212A67-1E56-45CD-9864-175424E1A6FB}" srcOrd="1" destOrd="0" presId="urn:microsoft.com/office/officeart/2005/8/layout/process4"/>
    <dgm:cxn modelId="{F8157949-0635-48BB-B07B-D21A6C9BFFD1}" srcId="{96AA925E-4D8D-41AE-B74F-C2C95D94FAEF}" destId="{1F4B39A4-45D9-4187-AC0B-76638FFA9A7E}" srcOrd="1" destOrd="0" parTransId="{7EC97391-25C0-4FA1-806E-9E670536850D}" sibTransId="{E73AC7A7-7304-495A-BA5A-5AF1E886D995}"/>
    <dgm:cxn modelId="{A08A71B1-1958-42D5-880E-8A3E2FE6D756}" type="presOf" srcId="{BBB75EAA-D614-4383-A94E-51566A5AA81A}" destId="{FFEB56B8-E06F-4101-8929-2A7F48AF9CF2}" srcOrd="0" destOrd="0" presId="urn:microsoft.com/office/officeart/2005/8/layout/process4"/>
    <dgm:cxn modelId="{505FB9C6-9A97-4FC3-BBBB-FB291924E6C1}" type="presOf" srcId="{96AA925E-4D8D-41AE-B74F-C2C95D94FAEF}" destId="{60E8F195-E75C-4242-8AEC-1B9EF3783FDD}" srcOrd="0" destOrd="0" presId="urn:microsoft.com/office/officeart/2005/8/layout/process4"/>
    <dgm:cxn modelId="{8D15F9FA-D9E1-49EA-A0A9-41F2D8B5BBC2}" srcId="{BBB75EAA-D614-4383-A94E-51566A5AA81A}" destId="{EEAC82FA-C373-4CFD-B97E-F0401B9ADD75}" srcOrd="1" destOrd="0" parTransId="{16E10D2C-CBFD-4B86-86E8-138F17F7DEAB}" sibTransId="{A893D015-6E2A-4C7F-8C9A-D854A84CEB8E}"/>
    <dgm:cxn modelId="{B25AE5E7-0AF5-40D2-B8E4-6847BCFE175C}" type="presOf" srcId="{96AA925E-4D8D-41AE-B74F-C2C95D94FAEF}" destId="{1A664C52-73E6-4F3F-BC56-0815B944E3C3}" srcOrd="1" destOrd="0" presId="urn:microsoft.com/office/officeart/2005/8/layout/process4"/>
    <dgm:cxn modelId="{7F696005-4C00-43CC-831D-05DB28E9B534}" type="presParOf" srcId="{FFEB56B8-E06F-4101-8929-2A7F48AF9CF2}" destId="{8AF482CB-9002-489C-BABC-96CDB4A9EC97}" srcOrd="0" destOrd="0" presId="urn:microsoft.com/office/officeart/2005/8/layout/process4"/>
    <dgm:cxn modelId="{4D7880A3-E5E0-451F-8E4C-DAEBB9BB6FCD}" type="presParOf" srcId="{8AF482CB-9002-489C-BABC-96CDB4A9EC97}" destId="{7B751BB5-7FB0-4140-9554-80759D4033AB}" srcOrd="0" destOrd="0" presId="urn:microsoft.com/office/officeart/2005/8/layout/process4"/>
    <dgm:cxn modelId="{99F97765-8501-4ABA-9E04-8594DA1C8ADF}" type="presParOf" srcId="{8AF482CB-9002-489C-BABC-96CDB4A9EC97}" destId="{93212A67-1E56-45CD-9864-175424E1A6FB}" srcOrd="1" destOrd="0" presId="urn:microsoft.com/office/officeart/2005/8/layout/process4"/>
    <dgm:cxn modelId="{75FB6365-AD8A-4444-BF89-D85F4A341E07}" type="presParOf" srcId="{8AF482CB-9002-489C-BABC-96CDB4A9EC97}" destId="{86332F8F-A687-42E3-B823-4A9BDCC2EFDA}" srcOrd="2" destOrd="0" presId="urn:microsoft.com/office/officeart/2005/8/layout/process4"/>
    <dgm:cxn modelId="{52F05032-0CC2-47E6-8D7B-A9C4C27BFE8F}" type="presParOf" srcId="{86332F8F-A687-42E3-B823-4A9BDCC2EFDA}" destId="{115229DC-1E92-45A6-B208-13C34D635912}" srcOrd="0" destOrd="0" presId="urn:microsoft.com/office/officeart/2005/8/layout/process4"/>
    <dgm:cxn modelId="{F6E5EA2B-9A03-4FAA-B406-BCE8BD43017E}" type="presParOf" srcId="{86332F8F-A687-42E3-B823-4A9BDCC2EFDA}" destId="{C2D0148F-DD99-423A-8FD0-C7D3ED205E06}" srcOrd="1" destOrd="0" presId="urn:microsoft.com/office/officeart/2005/8/layout/process4"/>
    <dgm:cxn modelId="{27D8631C-CEEA-4FBB-94AF-C9D8F6EE060B}" type="presParOf" srcId="{FFEB56B8-E06F-4101-8929-2A7F48AF9CF2}" destId="{5CCFC3EB-5077-476E-8480-70CB285C4162}" srcOrd="1" destOrd="0" presId="urn:microsoft.com/office/officeart/2005/8/layout/process4"/>
    <dgm:cxn modelId="{9E822303-793F-4883-94CC-670E9A52ABB8}" type="presParOf" srcId="{FFEB56B8-E06F-4101-8929-2A7F48AF9CF2}" destId="{23D474EE-CB25-4830-9C9F-385A0A782632}" srcOrd="2" destOrd="0" presId="urn:microsoft.com/office/officeart/2005/8/layout/process4"/>
    <dgm:cxn modelId="{9455698D-A826-41C8-9784-D6F9D8EBAB5F}" type="presParOf" srcId="{23D474EE-CB25-4830-9C9F-385A0A782632}" destId="{60E8F195-E75C-4242-8AEC-1B9EF3783FDD}" srcOrd="0" destOrd="0" presId="urn:microsoft.com/office/officeart/2005/8/layout/process4"/>
    <dgm:cxn modelId="{F60CF23A-1EC5-43BD-9D2E-7DDBDDE4ADA3}" type="presParOf" srcId="{23D474EE-CB25-4830-9C9F-385A0A782632}" destId="{1A664C52-73E6-4F3F-BC56-0815B944E3C3}" srcOrd="1" destOrd="0" presId="urn:microsoft.com/office/officeart/2005/8/layout/process4"/>
    <dgm:cxn modelId="{F6C68B87-BF3E-4CD1-957A-4C00B8F0CEF7}" type="presParOf" srcId="{23D474EE-CB25-4830-9C9F-385A0A782632}" destId="{9F1FF665-EBF2-4F5C-A5C6-FDBA9B9BB917}" srcOrd="2" destOrd="0" presId="urn:microsoft.com/office/officeart/2005/8/layout/process4"/>
    <dgm:cxn modelId="{59FB3E5F-48C7-4399-A12F-43D33F7D9F2B}" type="presParOf" srcId="{9F1FF665-EBF2-4F5C-A5C6-FDBA9B9BB917}" destId="{B3CACCB8-38E6-43BD-AFBE-46817EFF9C58}" srcOrd="0" destOrd="0" presId="urn:microsoft.com/office/officeart/2005/8/layout/process4"/>
    <dgm:cxn modelId="{352D0837-688E-474A-AFF8-57F3C5B20F90}" type="presParOf" srcId="{9F1FF665-EBF2-4F5C-A5C6-FDBA9B9BB917}" destId="{2B50D48C-49E5-4A4C-86E8-37BC57F6A1EF}"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F2C811-92BB-4838-B266-78233AE00BAB}" type="doc">
      <dgm:prSet loTypeId="urn:microsoft.com/office/officeart/2005/8/layout/bProcess3" loCatId="process" qsTypeId="urn:microsoft.com/office/officeart/2005/8/quickstyle/simple1" qsCatId="simple" csTypeId="urn:microsoft.com/office/officeart/2005/8/colors/accent2_1" csCatId="accent2" phldr="1"/>
      <dgm:spPr/>
    </dgm:pt>
    <dgm:pt modelId="{3147F294-F0ED-4326-B6F9-0DD2740A3863}">
      <dgm:prSet phldrT="[Text]"/>
      <dgm:spPr/>
      <dgm:t>
        <a:bodyPr/>
        <a:lstStyle/>
        <a:p>
          <a:r>
            <a:rPr lang="en-US" b="1" dirty="0" smtClean="0"/>
            <a:t>May</a:t>
          </a:r>
          <a:endParaRPr lang="en-US" b="1" dirty="0"/>
        </a:p>
      </dgm:t>
    </dgm:pt>
    <dgm:pt modelId="{90CF12E3-E771-41D8-B38C-9D0007119084}" type="parTrans" cxnId="{83712DDF-ED6C-4AAB-AEFC-D9FD54648660}">
      <dgm:prSet/>
      <dgm:spPr/>
      <dgm:t>
        <a:bodyPr/>
        <a:lstStyle/>
        <a:p>
          <a:endParaRPr lang="en-US"/>
        </a:p>
      </dgm:t>
    </dgm:pt>
    <dgm:pt modelId="{998F6927-75A8-492D-B37A-79E0AFE3ADFE}" type="sibTrans" cxnId="{83712DDF-ED6C-4AAB-AEFC-D9FD54648660}">
      <dgm:prSet/>
      <dgm:spPr/>
      <dgm:t>
        <a:bodyPr/>
        <a:lstStyle/>
        <a:p>
          <a:endParaRPr lang="en-US"/>
        </a:p>
      </dgm:t>
    </dgm:pt>
    <dgm:pt modelId="{9C0EA63E-9ECB-43F4-84CD-E1AE31629BBC}">
      <dgm:prSet phldrT="[Text]"/>
      <dgm:spPr/>
      <dgm:t>
        <a:bodyPr/>
        <a:lstStyle/>
        <a:p>
          <a:r>
            <a:rPr lang="en-US" b="1" dirty="0" smtClean="0"/>
            <a:t>June</a:t>
          </a:r>
          <a:endParaRPr lang="en-US" b="1" dirty="0"/>
        </a:p>
      </dgm:t>
    </dgm:pt>
    <dgm:pt modelId="{86DEDD71-D9E9-49C5-A22C-D210BA9AE2DA}" type="parTrans" cxnId="{C56EC421-7493-4C84-A545-2BE72ED18860}">
      <dgm:prSet/>
      <dgm:spPr/>
      <dgm:t>
        <a:bodyPr/>
        <a:lstStyle/>
        <a:p>
          <a:endParaRPr lang="en-US"/>
        </a:p>
      </dgm:t>
    </dgm:pt>
    <dgm:pt modelId="{E03A835B-32DB-4062-9F93-6B5F64052420}" type="sibTrans" cxnId="{C56EC421-7493-4C84-A545-2BE72ED18860}">
      <dgm:prSet/>
      <dgm:spPr/>
      <dgm:t>
        <a:bodyPr/>
        <a:lstStyle/>
        <a:p>
          <a:endParaRPr lang="en-US"/>
        </a:p>
      </dgm:t>
    </dgm:pt>
    <dgm:pt modelId="{71EF88BA-8201-4355-A528-3A67EE725296}">
      <dgm:prSet phldrT="[Text]"/>
      <dgm:spPr/>
      <dgm:t>
        <a:bodyPr/>
        <a:lstStyle/>
        <a:p>
          <a:r>
            <a:rPr lang="en-US" b="1" dirty="0" smtClean="0"/>
            <a:t>July</a:t>
          </a:r>
          <a:endParaRPr lang="en-US" b="1" dirty="0"/>
        </a:p>
      </dgm:t>
    </dgm:pt>
    <dgm:pt modelId="{15B2B255-4E82-4E68-A2C3-93CA2BC3441B}" type="parTrans" cxnId="{00819E1B-E84E-45CC-969E-1F6A7476C003}">
      <dgm:prSet/>
      <dgm:spPr/>
      <dgm:t>
        <a:bodyPr/>
        <a:lstStyle/>
        <a:p>
          <a:endParaRPr lang="en-US"/>
        </a:p>
      </dgm:t>
    </dgm:pt>
    <dgm:pt modelId="{F0B47DE1-F37C-4349-9D14-3A18EDAEF4D8}" type="sibTrans" cxnId="{00819E1B-E84E-45CC-969E-1F6A7476C003}">
      <dgm:prSet/>
      <dgm:spPr/>
      <dgm:t>
        <a:bodyPr/>
        <a:lstStyle/>
        <a:p>
          <a:endParaRPr lang="en-US"/>
        </a:p>
      </dgm:t>
    </dgm:pt>
    <dgm:pt modelId="{83F19DFD-98B7-4C94-86C5-92464207C949}">
      <dgm:prSet phldrT="[Text]"/>
      <dgm:spPr/>
      <dgm:t>
        <a:bodyPr/>
        <a:lstStyle/>
        <a:p>
          <a:r>
            <a:rPr lang="en-US" dirty="0" smtClean="0"/>
            <a:t>Develop operating plan</a:t>
          </a:r>
          <a:endParaRPr lang="en-US" dirty="0"/>
        </a:p>
      </dgm:t>
    </dgm:pt>
    <dgm:pt modelId="{CBDBDF26-567D-487E-9DB0-B2C6236E5C30}" type="parTrans" cxnId="{0642AC24-CF4D-4F34-9031-E42076A46014}">
      <dgm:prSet/>
      <dgm:spPr/>
      <dgm:t>
        <a:bodyPr/>
        <a:lstStyle/>
        <a:p>
          <a:endParaRPr lang="en-US"/>
        </a:p>
      </dgm:t>
    </dgm:pt>
    <dgm:pt modelId="{306FAFB3-4929-402E-BF60-9BA9AC89C908}" type="sibTrans" cxnId="{0642AC24-CF4D-4F34-9031-E42076A46014}">
      <dgm:prSet/>
      <dgm:spPr/>
      <dgm:t>
        <a:bodyPr/>
        <a:lstStyle/>
        <a:p>
          <a:endParaRPr lang="en-US"/>
        </a:p>
      </dgm:t>
    </dgm:pt>
    <dgm:pt modelId="{4CED6B47-CDA6-4FF7-A074-F858DE5DBB0B}">
      <dgm:prSet phldrT="[Text]"/>
      <dgm:spPr/>
      <dgm:t>
        <a:bodyPr/>
        <a:lstStyle/>
        <a:p>
          <a:r>
            <a:rPr lang="en-US" dirty="0" smtClean="0"/>
            <a:t>Begin communications with members</a:t>
          </a:r>
          <a:endParaRPr lang="en-US" dirty="0"/>
        </a:p>
      </dgm:t>
    </dgm:pt>
    <dgm:pt modelId="{4C72C560-44A2-4E0F-B956-F4F47D64DC13}" type="parTrans" cxnId="{117A9401-86E4-41E8-9FE7-F2F030B3590D}">
      <dgm:prSet/>
      <dgm:spPr/>
      <dgm:t>
        <a:bodyPr/>
        <a:lstStyle/>
        <a:p>
          <a:endParaRPr lang="en-US"/>
        </a:p>
      </dgm:t>
    </dgm:pt>
    <dgm:pt modelId="{69F604E8-365E-456E-8F1F-DCCDED5A5F46}" type="sibTrans" cxnId="{117A9401-86E4-41E8-9FE7-F2F030B3590D}">
      <dgm:prSet/>
      <dgm:spPr/>
      <dgm:t>
        <a:bodyPr/>
        <a:lstStyle/>
        <a:p>
          <a:endParaRPr lang="en-US"/>
        </a:p>
      </dgm:t>
    </dgm:pt>
    <dgm:pt modelId="{71BEA11D-0FF2-4DF0-AEF5-44122B987AD1}">
      <dgm:prSet phldrT="[Text]"/>
      <dgm:spPr/>
      <dgm:t>
        <a:bodyPr/>
        <a:lstStyle/>
        <a:p>
          <a:r>
            <a:rPr lang="en-US" dirty="0" smtClean="0"/>
            <a:t>Confirm participants</a:t>
          </a:r>
          <a:endParaRPr lang="en-US" dirty="0"/>
        </a:p>
      </dgm:t>
    </dgm:pt>
    <dgm:pt modelId="{679D8CE8-93E2-4AAE-BD1D-10ACD16CB22D}" type="parTrans" cxnId="{076B8E42-E998-490A-A0B9-D357A401D069}">
      <dgm:prSet/>
      <dgm:spPr/>
      <dgm:t>
        <a:bodyPr/>
        <a:lstStyle/>
        <a:p>
          <a:endParaRPr lang="en-US"/>
        </a:p>
      </dgm:t>
    </dgm:pt>
    <dgm:pt modelId="{8B49AA3D-B88E-4127-AD6B-223C5A010DD4}" type="sibTrans" cxnId="{076B8E42-E998-490A-A0B9-D357A401D069}">
      <dgm:prSet/>
      <dgm:spPr/>
      <dgm:t>
        <a:bodyPr/>
        <a:lstStyle/>
        <a:p>
          <a:endParaRPr lang="en-US"/>
        </a:p>
      </dgm:t>
    </dgm:pt>
    <dgm:pt modelId="{1D43E208-8DF9-4825-8F54-675721949661}">
      <dgm:prSet phldrT="[Text]"/>
      <dgm:spPr/>
      <dgm:t>
        <a:bodyPr/>
        <a:lstStyle/>
        <a:p>
          <a:r>
            <a:rPr lang="en-US" dirty="0" smtClean="0"/>
            <a:t>Develop cadence of meetings for the fall</a:t>
          </a:r>
          <a:endParaRPr lang="en-US" dirty="0"/>
        </a:p>
      </dgm:t>
    </dgm:pt>
    <dgm:pt modelId="{53807261-E9FE-4CF8-8500-24840B816D97}" type="parTrans" cxnId="{E723970E-ACE0-4229-BE2C-053B85046BA9}">
      <dgm:prSet/>
      <dgm:spPr/>
      <dgm:t>
        <a:bodyPr/>
        <a:lstStyle/>
        <a:p>
          <a:endParaRPr lang="en-US"/>
        </a:p>
      </dgm:t>
    </dgm:pt>
    <dgm:pt modelId="{ED1BDCB0-D4F4-45F4-AAAF-65C2AD6E48E7}" type="sibTrans" cxnId="{E723970E-ACE0-4229-BE2C-053B85046BA9}">
      <dgm:prSet/>
      <dgm:spPr/>
      <dgm:t>
        <a:bodyPr/>
        <a:lstStyle/>
        <a:p>
          <a:endParaRPr lang="en-US"/>
        </a:p>
      </dgm:t>
    </dgm:pt>
    <dgm:pt modelId="{4A884FC9-F0EA-4CF0-92FC-54D3FE168BC2}">
      <dgm:prSet/>
      <dgm:spPr/>
      <dgm:t>
        <a:bodyPr/>
        <a:lstStyle/>
        <a:p>
          <a:r>
            <a:rPr lang="en-US" dirty="0" err="1" smtClean="0"/>
            <a:t>PoC</a:t>
          </a:r>
          <a:r>
            <a:rPr lang="en-US" dirty="0" smtClean="0"/>
            <a:t> begins</a:t>
          </a:r>
          <a:endParaRPr lang="en-US" dirty="0"/>
        </a:p>
      </dgm:t>
    </dgm:pt>
    <dgm:pt modelId="{7221EE00-2BB4-45F5-8196-9C03887BCB73}" type="parTrans" cxnId="{DC90482D-2B82-4810-BCB1-3FC3F2FAAFB3}">
      <dgm:prSet/>
      <dgm:spPr/>
      <dgm:t>
        <a:bodyPr/>
        <a:lstStyle/>
        <a:p>
          <a:endParaRPr lang="en-US"/>
        </a:p>
      </dgm:t>
    </dgm:pt>
    <dgm:pt modelId="{EA395D17-EB33-4859-A80E-8A7E8B29064B}" type="sibTrans" cxnId="{DC90482D-2B82-4810-BCB1-3FC3F2FAAFB3}">
      <dgm:prSet/>
      <dgm:spPr/>
      <dgm:t>
        <a:bodyPr/>
        <a:lstStyle/>
        <a:p>
          <a:endParaRPr lang="en-US"/>
        </a:p>
      </dgm:t>
    </dgm:pt>
    <dgm:pt modelId="{9C7511FF-8CCD-4B87-A1EE-7D2729BFA5CB}">
      <dgm:prSet/>
      <dgm:spPr/>
      <dgm:t>
        <a:bodyPr/>
        <a:lstStyle/>
        <a:p>
          <a:r>
            <a:rPr lang="en-US" dirty="0" smtClean="0"/>
            <a:t>Set expectations on first call</a:t>
          </a:r>
          <a:endParaRPr lang="en-US" dirty="0"/>
        </a:p>
      </dgm:t>
    </dgm:pt>
    <dgm:pt modelId="{F14EB057-C514-4CFC-9333-C3D681BDEAAE}" type="parTrans" cxnId="{F98B9AD2-7353-422C-A2B0-3C16E59A614E}">
      <dgm:prSet/>
      <dgm:spPr/>
      <dgm:t>
        <a:bodyPr/>
        <a:lstStyle/>
        <a:p>
          <a:endParaRPr lang="en-US"/>
        </a:p>
      </dgm:t>
    </dgm:pt>
    <dgm:pt modelId="{AC23B4A5-A73F-4A51-A6A4-8796B977E9EE}" type="sibTrans" cxnId="{F98B9AD2-7353-422C-A2B0-3C16E59A614E}">
      <dgm:prSet/>
      <dgm:spPr/>
      <dgm:t>
        <a:bodyPr/>
        <a:lstStyle/>
        <a:p>
          <a:endParaRPr lang="en-US"/>
        </a:p>
      </dgm:t>
    </dgm:pt>
    <dgm:pt modelId="{6E2D4D2C-F11F-4418-9693-F22BD997A66D}">
      <dgm:prSet/>
      <dgm:spPr/>
      <dgm:t>
        <a:bodyPr/>
        <a:lstStyle/>
        <a:p>
          <a:r>
            <a:rPr lang="en-US" b="1" dirty="0" smtClean="0"/>
            <a:t>August-October</a:t>
          </a:r>
          <a:endParaRPr lang="en-US" b="1" dirty="0"/>
        </a:p>
      </dgm:t>
    </dgm:pt>
    <dgm:pt modelId="{F6A43D5D-02CA-46B9-99F7-40F61D2899F4}" type="parTrans" cxnId="{ED061AD7-A948-47B9-98A1-39DF84B64EC3}">
      <dgm:prSet/>
      <dgm:spPr/>
      <dgm:t>
        <a:bodyPr/>
        <a:lstStyle/>
        <a:p>
          <a:endParaRPr lang="en-US"/>
        </a:p>
      </dgm:t>
    </dgm:pt>
    <dgm:pt modelId="{5EEDC3B4-D086-4EE9-9D66-255E92B32575}" type="sibTrans" cxnId="{ED061AD7-A948-47B9-98A1-39DF84B64EC3}">
      <dgm:prSet/>
      <dgm:spPr/>
      <dgm:t>
        <a:bodyPr/>
        <a:lstStyle/>
        <a:p>
          <a:endParaRPr lang="en-US"/>
        </a:p>
      </dgm:t>
    </dgm:pt>
    <dgm:pt modelId="{0F654A34-5F49-48A7-9E13-55ECB0FEA57B}">
      <dgm:prSet/>
      <dgm:spPr/>
      <dgm:t>
        <a:bodyPr/>
        <a:lstStyle/>
        <a:p>
          <a:r>
            <a:rPr lang="en-US" dirty="0" smtClean="0"/>
            <a:t>Pilot through fall Public comment</a:t>
          </a:r>
          <a:endParaRPr lang="en-US" dirty="0"/>
        </a:p>
      </dgm:t>
    </dgm:pt>
    <dgm:pt modelId="{3445E519-E454-486B-BB05-FD3D6B1119F5}" type="parTrans" cxnId="{C56582DF-1432-4C2B-8CED-B5C1AF2FE8B0}">
      <dgm:prSet/>
      <dgm:spPr/>
      <dgm:t>
        <a:bodyPr/>
        <a:lstStyle/>
        <a:p>
          <a:endParaRPr lang="en-US"/>
        </a:p>
      </dgm:t>
    </dgm:pt>
    <dgm:pt modelId="{7698FE06-787C-4B32-A2C2-5025EFDB8AF6}" type="sibTrans" cxnId="{C56582DF-1432-4C2B-8CED-B5C1AF2FE8B0}">
      <dgm:prSet/>
      <dgm:spPr/>
      <dgm:t>
        <a:bodyPr/>
        <a:lstStyle/>
        <a:p>
          <a:endParaRPr lang="en-US"/>
        </a:p>
      </dgm:t>
    </dgm:pt>
    <dgm:pt modelId="{13328007-AD58-436A-B6DD-F9228EF743E0}">
      <dgm:prSet/>
      <dgm:spPr/>
      <dgm:t>
        <a:bodyPr/>
        <a:lstStyle/>
        <a:p>
          <a:r>
            <a:rPr lang="en-US" dirty="0" smtClean="0"/>
            <a:t>Identify priority projects for PAC &amp; establish communications flow</a:t>
          </a:r>
          <a:endParaRPr lang="en-US" dirty="0"/>
        </a:p>
      </dgm:t>
    </dgm:pt>
    <dgm:pt modelId="{2004394C-92E0-4D4B-B1C5-2CD73BCCB04C}" type="parTrans" cxnId="{20923FE3-6BB3-4C50-B3E7-2C35E00A1CAD}">
      <dgm:prSet/>
      <dgm:spPr/>
      <dgm:t>
        <a:bodyPr/>
        <a:lstStyle/>
        <a:p>
          <a:endParaRPr lang="en-US"/>
        </a:p>
      </dgm:t>
    </dgm:pt>
    <dgm:pt modelId="{5B41E651-08E4-49BC-9E86-D314802EB594}" type="sibTrans" cxnId="{20923FE3-6BB3-4C50-B3E7-2C35E00A1CAD}">
      <dgm:prSet/>
      <dgm:spPr/>
      <dgm:t>
        <a:bodyPr/>
        <a:lstStyle/>
        <a:p>
          <a:endParaRPr lang="en-US"/>
        </a:p>
      </dgm:t>
    </dgm:pt>
    <dgm:pt modelId="{74054C05-EAF9-4BD7-ACB1-B3A4AEF7F66E}">
      <dgm:prSet/>
      <dgm:spPr/>
      <dgm:t>
        <a:bodyPr/>
        <a:lstStyle/>
        <a:p>
          <a:r>
            <a:rPr lang="en-US" b="1" dirty="0" smtClean="0"/>
            <a:t>November</a:t>
          </a:r>
        </a:p>
      </dgm:t>
    </dgm:pt>
    <dgm:pt modelId="{9C597A24-8D39-4BB3-B244-1D17BDC9D6D1}" type="parTrans" cxnId="{F326B24C-3352-4C05-AA01-554E6A84EAED}">
      <dgm:prSet/>
      <dgm:spPr/>
      <dgm:t>
        <a:bodyPr/>
        <a:lstStyle/>
        <a:p>
          <a:endParaRPr lang="en-US"/>
        </a:p>
      </dgm:t>
    </dgm:pt>
    <dgm:pt modelId="{3D74A32A-3451-4734-BE94-128B3A430775}" type="sibTrans" cxnId="{F326B24C-3352-4C05-AA01-554E6A84EAED}">
      <dgm:prSet/>
      <dgm:spPr/>
      <dgm:t>
        <a:bodyPr/>
        <a:lstStyle/>
        <a:p>
          <a:endParaRPr lang="en-US"/>
        </a:p>
      </dgm:t>
    </dgm:pt>
    <dgm:pt modelId="{1604746C-60C0-44C8-9C22-7D6B9AF496BA}">
      <dgm:prSet/>
      <dgm:spPr/>
      <dgm:t>
        <a:bodyPr/>
        <a:lstStyle/>
        <a:p>
          <a:r>
            <a:rPr lang="en-US" dirty="0" smtClean="0"/>
            <a:t>Report on progress at Regional Meetings</a:t>
          </a:r>
          <a:endParaRPr lang="en-US" dirty="0"/>
        </a:p>
      </dgm:t>
    </dgm:pt>
    <dgm:pt modelId="{D2F776B1-4BA8-4C67-A6F4-B1C67C7D4A49}" type="parTrans" cxnId="{D39EA479-3FF4-4AB0-9C55-7DAE70993745}">
      <dgm:prSet/>
      <dgm:spPr/>
      <dgm:t>
        <a:bodyPr/>
        <a:lstStyle/>
        <a:p>
          <a:endParaRPr lang="en-US"/>
        </a:p>
      </dgm:t>
    </dgm:pt>
    <dgm:pt modelId="{C061E85F-2609-4C1F-A72C-36BB16DA5F04}" type="sibTrans" cxnId="{D39EA479-3FF4-4AB0-9C55-7DAE70993745}">
      <dgm:prSet/>
      <dgm:spPr/>
      <dgm:t>
        <a:bodyPr/>
        <a:lstStyle/>
        <a:p>
          <a:endParaRPr lang="en-US"/>
        </a:p>
      </dgm:t>
    </dgm:pt>
    <dgm:pt modelId="{22DCB333-791B-4FE8-974E-45D6410FADE2}">
      <dgm:prSet/>
      <dgm:spPr/>
      <dgm:t>
        <a:bodyPr/>
        <a:lstStyle/>
        <a:p>
          <a:r>
            <a:rPr lang="en-US" dirty="0" smtClean="0"/>
            <a:t>Mid-point survey</a:t>
          </a:r>
          <a:endParaRPr lang="en-US" dirty="0"/>
        </a:p>
      </dgm:t>
    </dgm:pt>
    <dgm:pt modelId="{1739B961-FBB5-4D02-B48F-BCA65E597020}" type="parTrans" cxnId="{056A9706-B0B8-4603-B2A9-EDDBAA479DD6}">
      <dgm:prSet/>
      <dgm:spPr/>
      <dgm:t>
        <a:bodyPr/>
        <a:lstStyle/>
        <a:p>
          <a:endParaRPr lang="en-US"/>
        </a:p>
      </dgm:t>
    </dgm:pt>
    <dgm:pt modelId="{99BF1EF6-1CED-4D42-AA81-234795124404}" type="sibTrans" cxnId="{056A9706-B0B8-4603-B2A9-EDDBAA479DD6}">
      <dgm:prSet/>
      <dgm:spPr/>
      <dgm:t>
        <a:bodyPr/>
        <a:lstStyle/>
        <a:p>
          <a:endParaRPr lang="en-US"/>
        </a:p>
      </dgm:t>
    </dgm:pt>
    <dgm:pt modelId="{6BA8F97F-54E8-46F9-9414-51F3D7BCA475}">
      <dgm:prSet/>
      <dgm:spPr/>
      <dgm:t>
        <a:bodyPr/>
        <a:lstStyle/>
        <a:p>
          <a:r>
            <a:rPr lang="en-US" dirty="0" smtClean="0"/>
            <a:t>Closing survey</a:t>
          </a:r>
        </a:p>
      </dgm:t>
    </dgm:pt>
    <dgm:pt modelId="{BAA8D118-8294-45D9-8826-423544713A3C}" type="parTrans" cxnId="{DC6EB251-E448-4D36-8783-07F3CB2A3860}">
      <dgm:prSet/>
      <dgm:spPr/>
      <dgm:t>
        <a:bodyPr/>
        <a:lstStyle/>
        <a:p>
          <a:endParaRPr lang="en-US"/>
        </a:p>
      </dgm:t>
    </dgm:pt>
    <dgm:pt modelId="{F3D9AC12-61EE-423D-B6FA-87FD1B05F2C8}" type="sibTrans" cxnId="{DC6EB251-E448-4D36-8783-07F3CB2A3860}">
      <dgm:prSet/>
      <dgm:spPr/>
      <dgm:t>
        <a:bodyPr/>
        <a:lstStyle/>
        <a:p>
          <a:endParaRPr lang="en-US"/>
        </a:p>
      </dgm:t>
    </dgm:pt>
    <dgm:pt modelId="{A628E001-946B-45E4-9EA6-C1432BC3E191}">
      <dgm:prSet/>
      <dgm:spPr/>
      <dgm:t>
        <a:bodyPr/>
        <a:lstStyle/>
        <a:p>
          <a:r>
            <a:rPr lang="en-US" dirty="0" smtClean="0"/>
            <a:t>Review pilot &amp; develop report to Board</a:t>
          </a:r>
        </a:p>
      </dgm:t>
    </dgm:pt>
    <dgm:pt modelId="{729BF5F6-A803-4E49-9E15-03C1CD345C20}" type="parTrans" cxnId="{43C8F1F9-8735-4190-AB64-2329B930C7D7}">
      <dgm:prSet/>
      <dgm:spPr/>
      <dgm:t>
        <a:bodyPr/>
        <a:lstStyle/>
        <a:p>
          <a:endParaRPr lang="en-US"/>
        </a:p>
      </dgm:t>
    </dgm:pt>
    <dgm:pt modelId="{74E23C7B-94BD-432E-BC22-5781B781E609}" type="sibTrans" cxnId="{43C8F1F9-8735-4190-AB64-2329B930C7D7}">
      <dgm:prSet/>
      <dgm:spPr/>
      <dgm:t>
        <a:bodyPr/>
        <a:lstStyle/>
        <a:p>
          <a:endParaRPr lang="en-US"/>
        </a:p>
      </dgm:t>
    </dgm:pt>
    <dgm:pt modelId="{03C368D2-1248-4B41-86E4-84AB43D7E26A}">
      <dgm:prSet/>
      <dgm:spPr/>
      <dgm:t>
        <a:bodyPr/>
        <a:lstStyle/>
        <a:p>
          <a:r>
            <a:rPr lang="en-US" b="1" dirty="0" smtClean="0"/>
            <a:t>December</a:t>
          </a:r>
        </a:p>
      </dgm:t>
    </dgm:pt>
    <dgm:pt modelId="{54E6A85D-2361-4F15-BCD2-780B5528D442}" type="parTrans" cxnId="{7F5E5BA1-79C2-4004-8897-D4629FBAF888}">
      <dgm:prSet/>
      <dgm:spPr/>
      <dgm:t>
        <a:bodyPr/>
        <a:lstStyle/>
        <a:p>
          <a:endParaRPr lang="en-US"/>
        </a:p>
      </dgm:t>
    </dgm:pt>
    <dgm:pt modelId="{57EC7BA1-2E89-49DA-A245-8F50E50C6338}" type="sibTrans" cxnId="{7F5E5BA1-79C2-4004-8897-D4629FBAF888}">
      <dgm:prSet/>
      <dgm:spPr/>
      <dgm:t>
        <a:bodyPr/>
        <a:lstStyle/>
        <a:p>
          <a:endParaRPr lang="en-US"/>
        </a:p>
      </dgm:t>
    </dgm:pt>
    <dgm:pt modelId="{07E6E620-53E5-434E-AA8E-1DB9B01A49CC}">
      <dgm:prSet/>
      <dgm:spPr/>
      <dgm:t>
        <a:bodyPr/>
        <a:lstStyle/>
        <a:p>
          <a:r>
            <a:rPr lang="en-US" dirty="0" smtClean="0"/>
            <a:t>Report to Board of Directors</a:t>
          </a:r>
        </a:p>
      </dgm:t>
    </dgm:pt>
    <dgm:pt modelId="{538AAA60-EA8B-4E45-8785-AB9781CB351D}" type="parTrans" cxnId="{264AE2A5-A297-48C3-B105-9C018E976EA6}">
      <dgm:prSet/>
      <dgm:spPr/>
      <dgm:t>
        <a:bodyPr/>
        <a:lstStyle/>
        <a:p>
          <a:endParaRPr lang="en-US"/>
        </a:p>
      </dgm:t>
    </dgm:pt>
    <dgm:pt modelId="{AC0B6148-258A-4AC9-A35F-7FF8CA6034CE}" type="sibTrans" cxnId="{264AE2A5-A297-48C3-B105-9C018E976EA6}">
      <dgm:prSet/>
      <dgm:spPr/>
      <dgm:t>
        <a:bodyPr/>
        <a:lstStyle/>
        <a:p>
          <a:endParaRPr lang="en-US"/>
        </a:p>
      </dgm:t>
    </dgm:pt>
    <dgm:pt modelId="{C96D8E5F-FABE-477C-9730-7EEDAAC19C1F}">
      <dgm:prSet/>
      <dgm:spPr/>
      <dgm:t>
        <a:bodyPr/>
        <a:lstStyle/>
        <a:p>
          <a:r>
            <a:rPr lang="en-US" dirty="0" smtClean="0"/>
            <a:t>Send survey</a:t>
          </a:r>
          <a:endParaRPr lang="en-US" dirty="0"/>
        </a:p>
      </dgm:t>
    </dgm:pt>
    <dgm:pt modelId="{D88F83C9-0D5E-4B48-B3E5-F1278DD636F1}" type="parTrans" cxnId="{C0851FB1-80A6-4773-8051-66BEDF285E8A}">
      <dgm:prSet/>
      <dgm:spPr/>
      <dgm:t>
        <a:bodyPr/>
        <a:lstStyle/>
        <a:p>
          <a:endParaRPr lang="en-US"/>
        </a:p>
      </dgm:t>
    </dgm:pt>
    <dgm:pt modelId="{B36D3AF6-E41E-4528-89C3-1178DE88D667}" type="sibTrans" cxnId="{C0851FB1-80A6-4773-8051-66BEDF285E8A}">
      <dgm:prSet/>
      <dgm:spPr/>
      <dgm:t>
        <a:bodyPr/>
        <a:lstStyle/>
        <a:p>
          <a:endParaRPr lang="en-US"/>
        </a:p>
      </dgm:t>
    </dgm:pt>
    <dgm:pt modelId="{8FD19F6B-9D60-4E58-AC38-AFB993241167}" type="pres">
      <dgm:prSet presAssocID="{51F2C811-92BB-4838-B266-78233AE00BAB}" presName="Name0" presStyleCnt="0">
        <dgm:presLayoutVars>
          <dgm:dir/>
          <dgm:resizeHandles val="exact"/>
        </dgm:presLayoutVars>
      </dgm:prSet>
      <dgm:spPr/>
    </dgm:pt>
    <dgm:pt modelId="{079FB6E4-C572-4710-AA6E-5FF174DCF834}" type="pres">
      <dgm:prSet presAssocID="{3147F294-F0ED-4326-B6F9-0DD2740A3863}" presName="node" presStyleLbl="node1" presStyleIdx="0" presStyleCnt="6">
        <dgm:presLayoutVars>
          <dgm:bulletEnabled val="1"/>
        </dgm:presLayoutVars>
      </dgm:prSet>
      <dgm:spPr/>
      <dgm:t>
        <a:bodyPr/>
        <a:lstStyle/>
        <a:p>
          <a:endParaRPr lang="en-US"/>
        </a:p>
      </dgm:t>
    </dgm:pt>
    <dgm:pt modelId="{BCCBA32F-6E2B-4086-AFED-6F45143773E3}" type="pres">
      <dgm:prSet presAssocID="{998F6927-75A8-492D-B37A-79E0AFE3ADFE}" presName="sibTrans" presStyleLbl="sibTrans1D1" presStyleIdx="0" presStyleCnt="5"/>
      <dgm:spPr/>
      <dgm:t>
        <a:bodyPr/>
        <a:lstStyle/>
        <a:p>
          <a:endParaRPr lang="en-US"/>
        </a:p>
      </dgm:t>
    </dgm:pt>
    <dgm:pt modelId="{7C6327AF-190C-48A8-AA5C-A18201A294C2}" type="pres">
      <dgm:prSet presAssocID="{998F6927-75A8-492D-B37A-79E0AFE3ADFE}" presName="connectorText" presStyleLbl="sibTrans1D1" presStyleIdx="0" presStyleCnt="5"/>
      <dgm:spPr/>
      <dgm:t>
        <a:bodyPr/>
        <a:lstStyle/>
        <a:p>
          <a:endParaRPr lang="en-US"/>
        </a:p>
      </dgm:t>
    </dgm:pt>
    <dgm:pt modelId="{A45E3D4D-6B7A-4EE3-81FA-8D1F1700EB41}" type="pres">
      <dgm:prSet presAssocID="{9C0EA63E-9ECB-43F4-84CD-E1AE31629BBC}" presName="node" presStyleLbl="node1" presStyleIdx="1" presStyleCnt="6">
        <dgm:presLayoutVars>
          <dgm:bulletEnabled val="1"/>
        </dgm:presLayoutVars>
      </dgm:prSet>
      <dgm:spPr/>
      <dgm:t>
        <a:bodyPr/>
        <a:lstStyle/>
        <a:p>
          <a:endParaRPr lang="en-US"/>
        </a:p>
      </dgm:t>
    </dgm:pt>
    <dgm:pt modelId="{6AA2CF65-83EC-4060-9BAF-998523C5FEA9}" type="pres">
      <dgm:prSet presAssocID="{E03A835B-32DB-4062-9F93-6B5F64052420}" presName="sibTrans" presStyleLbl="sibTrans1D1" presStyleIdx="1" presStyleCnt="5"/>
      <dgm:spPr/>
      <dgm:t>
        <a:bodyPr/>
        <a:lstStyle/>
        <a:p>
          <a:endParaRPr lang="en-US"/>
        </a:p>
      </dgm:t>
    </dgm:pt>
    <dgm:pt modelId="{9A28EF72-112F-401E-BAFC-54A1B0D3D7DB}" type="pres">
      <dgm:prSet presAssocID="{E03A835B-32DB-4062-9F93-6B5F64052420}" presName="connectorText" presStyleLbl="sibTrans1D1" presStyleIdx="1" presStyleCnt="5"/>
      <dgm:spPr/>
      <dgm:t>
        <a:bodyPr/>
        <a:lstStyle/>
        <a:p>
          <a:endParaRPr lang="en-US"/>
        </a:p>
      </dgm:t>
    </dgm:pt>
    <dgm:pt modelId="{DA9B4C31-0A90-433F-AE9E-D00B44D472D4}" type="pres">
      <dgm:prSet presAssocID="{71EF88BA-8201-4355-A528-3A67EE725296}" presName="node" presStyleLbl="node1" presStyleIdx="2" presStyleCnt="6">
        <dgm:presLayoutVars>
          <dgm:bulletEnabled val="1"/>
        </dgm:presLayoutVars>
      </dgm:prSet>
      <dgm:spPr/>
      <dgm:t>
        <a:bodyPr/>
        <a:lstStyle/>
        <a:p>
          <a:endParaRPr lang="en-US"/>
        </a:p>
      </dgm:t>
    </dgm:pt>
    <dgm:pt modelId="{89B310B7-1E5E-426F-A5EA-9A6D9975300F}" type="pres">
      <dgm:prSet presAssocID="{F0B47DE1-F37C-4349-9D14-3A18EDAEF4D8}" presName="sibTrans" presStyleLbl="sibTrans1D1" presStyleIdx="2" presStyleCnt="5"/>
      <dgm:spPr/>
      <dgm:t>
        <a:bodyPr/>
        <a:lstStyle/>
        <a:p>
          <a:endParaRPr lang="en-US"/>
        </a:p>
      </dgm:t>
    </dgm:pt>
    <dgm:pt modelId="{AC0FF9FF-8628-41CB-9FCA-4D59436E1F52}" type="pres">
      <dgm:prSet presAssocID="{F0B47DE1-F37C-4349-9D14-3A18EDAEF4D8}" presName="connectorText" presStyleLbl="sibTrans1D1" presStyleIdx="2" presStyleCnt="5"/>
      <dgm:spPr/>
      <dgm:t>
        <a:bodyPr/>
        <a:lstStyle/>
        <a:p>
          <a:endParaRPr lang="en-US"/>
        </a:p>
      </dgm:t>
    </dgm:pt>
    <dgm:pt modelId="{C22FE90E-8A56-4F7E-8438-A7BD78535E8C}" type="pres">
      <dgm:prSet presAssocID="{6E2D4D2C-F11F-4418-9693-F22BD997A66D}" presName="node" presStyleLbl="node1" presStyleIdx="3" presStyleCnt="6">
        <dgm:presLayoutVars>
          <dgm:bulletEnabled val="1"/>
        </dgm:presLayoutVars>
      </dgm:prSet>
      <dgm:spPr/>
      <dgm:t>
        <a:bodyPr/>
        <a:lstStyle/>
        <a:p>
          <a:endParaRPr lang="en-US"/>
        </a:p>
      </dgm:t>
    </dgm:pt>
    <dgm:pt modelId="{CA21F203-8DAF-4AC3-B9A3-BE352232ADE3}" type="pres">
      <dgm:prSet presAssocID="{5EEDC3B4-D086-4EE9-9D66-255E92B32575}" presName="sibTrans" presStyleLbl="sibTrans1D1" presStyleIdx="3" presStyleCnt="5"/>
      <dgm:spPr/>
      <dgm:t>
        <a:bodyPr/>
        <a:lstStyle/>
        <a:p>
          <a:endParaRPr lang="en-US"/>
        </a:p>
      </dgm:t>
    </dgm:pt>
    <dgm:pt modelId="{D1DFF1FC-C8AB-42FE-B945-A27A19E21D12}" type="pres">
      <dgm:prSet presAssocID="{5EEDC3B4-D086-4EE9-9D66-255E92B32575}" presName="connectorText" presStyleLbl="sibTrans1D1" presStyleIdx="3" presStyleCnt="5"/>
      <dgm:spPr/>
      <dgm:t>
        <a:bodyPr/>
        <a:lstStyle/>
        <a:p>
          <a:endParaRPr lang="en-US"/>
        </a:p>
      </dgm:t>
    </dgm:pt>
    <dgm:pt modelId="{DA09A480-A60D-4D4E-BEBE-BE2A5EFC5E77}" type="pres">
      <dgm:prSet presAssocID="{74054C05-EAF9-4BD7-ACB1-B3A4AEF7F66E}" presName="node" presStyleLbl="node1" presStyleIdx="4" presStyleCnt="6">
        <dgm:presLayoutVars>
          <dgm:bulletEnabled val="1"/>
        </dgm:presLayoutVars>
      </dgm:prSet>
      <dgm:spPr/>
      <dgm:t>
        <a:bodyPr/>
        <a:lstStyle/>
        <a:p>
          <a:endParaRPr lang="en-US"/>
        </a:p>
      </dgm:t>
    </dgm:pt>
    <dgm:pt modelId="{B182C368-0BA2-4A05-A2EE-C9775D7D29EA}" type="pres">
      <dgm:prSet presAssocID="{3D74A32A-3451-4734-BE94-128B3A430775}" presName="sibTrans" presStyleLbl="sibTrans1D1" presStyleIdx="4" presStyleCnt="5"/>
      <dgm:spPr/>
      <dgm:t>
        <a:bodyPr/>
        <a:lstStyle/>
        <a:p>
          <a:endParaRPr lang="en-US"/>
        </a:p>
      </dgm:t>
    </dgm:pt>
    <dgm:pt modelId="{D0C553A3-5D9E-4A4C-9EE3-F2923730C360}" type="pres">
      <dgm:prSet presAssocID="{3D74A32A-3451-4734-BE94-128B3A430775}" presName="connectorText" presStyleLbl="sibTrans1D1" presStyleIdx="4" presStyleCnt="5"/>
      <dgm:spPr/>
      <dgm:t>
        <a:bodyPr/>
        <a:lstStyle/>
        <a:p>
          <a:endParaRPr lang="en-US"/>
        </a:p>
      </dgm:t>
    </dgm:pt>
    <dgm:pt modelId="{0E88BE40-B3CA-4662-A2A6-B5F40992931B}" type="pres">
      <dgm:prSet presAssocID="{03C368D2-1248-4B41-86E4-84AB43D7E26A}" presName="node" presStyleLbl="node1" presStyleIdx="5" presStyleCnt="6">
        <dgm:presLayoutVars>
          <dgm:bulletEnabled val="1"/>
        </dgm:presLayoutVars>
      </dgm:prSet>
      <dgm:spPr/>
      <dgm:t>
        <a:bodyPr/>
        <a:lstStyle/>
        <a:p>
          <a:endParaRPr lang="en-US"/>
        </a:p>
      </dgm:t>
    </dgm:pt>
  </dgm:ptLst>
  <dgm:cxnLst>
    <dgm:cxn modelId="{3EBF01BE-2218-4DBE-84CE-EE59BAD25B76}" type="presOf" srcId="{998F6927-75A8-492D-B37A-79E0AFE3ADFE}" destId="{7C6327AF-190C-48A8-AA5C-A18201A294C2}" srcOrd="1" destOrd="0" presId="urn:microsoft.com/office/officeart/2005/8/layout/bProcess3"/>
    <dgm:cxn modelId="{1AE2FB56-6913-43A9-9AC6-C278EAD98544}" type="presOf" srcId="{E03A835B-32DB-4062-9F93-6B5F64052420}" destId="{9A28EF72-112F-401E-BAFC-54A1B0D3D7DB}" srcOrd="1" destOrd="0" presId="urn:microsoft.com/office/officeart/2005/8/layout/bProcess3"/>
    <dgm:cxn modelId="{8B1DC9FA-882B-4BE5-9287-6BF7B3C76B3E}" type="presOf" srcId="{4CED6B47-CDA6-4FF7-A074-F858DE5DBB0B}" destId="{079FB6E4-C572-4710-AA6E-5FF174DCF834}" srcOrd="0" destOrd="2" presId="urn:microsoft.com/office/officeart/2005/8/layout/bProcess3"/>
    <dgm:cxn modelId="{DC90482D-2B82-4810-BCB1-3FC3F2FAAFB3}" srcId="{71EF88BA-8201-4355-A528-3A67EE725296}" destId="{4A884FC9-F0EA-4CF0-92FC-54D3FE168BC2}" srcOrd="0" destOrd="0" parTransId="{7221EE00-2BB4-45F5-8196-9C03887BCB73}" sibTransId="{EA395D17-EB33-4859-A80E-8A7E8B29064B}"/>
    <dgm:cxn modelId="{C9234C18-180C-49BE-A549-79E8ADE8863E}" type="presOf" srcId="{0F654A34-5F49-48A7-9E13-55ECB0FEA57B}" destId="{C22FE90E-8A56-4F7E-8438-A7BD78535E8C}" srcOrd="0" destOrd="1" presId="urn:microsoft.com/office/officeart/2005/8/layout/bProcess3"/>
    <dgm:cxn modelId="{37CD73C8-2B5A-44AE-A812-F2EA80F5037A}" type="presOf" srcId="{1D43E208-8DF9-4825-8F54-675721949661}" destId="{A45E3D4D-6B7A-4EE3-81FA-8D1F1700EB41}" srcOrd="0" destOrd="2" presId="urn:microsoft.com/office/officeart/2005/8/layout/bProcess3"/>
    <dgm:cxn modelId="{8A61FB9E-557D-4413-BD6A-C54BF90EBDCF}" type="presOf" srcId="{71EF88BA-8201-4355-A528-3A67EE725296}" destId="{DA9B4C31-0A90-433F-AE9E-D00B44D472D4}" srcOrd="0" destOrd="0" presId="urn:microsoft.com/office/officeart/2005/8/layout/bProcess3"/>
    <dgm:cxn modelId="{C56582DF-1432-4C2B-8CED-B5C1AF2FE8B0}" srcId="{6E2D4D2C-F11F-4418-9693-F22BD997A66D}" destId="{0F654A34-5F49-48A7-9E13-55ECB0FEA57B}" srcOrd="0" destOrd="0" parTransId="{3445E519-E454-486B-BB05-FD3D6B1119F5}" sibTransId="{7698FE06-787C-4B32-A2C2-5025EFDB8AF6}"/>
    <dgm:cxn modelId="{D39EA479-3FF4-4AB0-9C55-7DAE70993745}" srcId="{6E2D4D2C-F11F-4418-9693-F22BD997A66D}" destId="{1604746C-60C0-44C8-9C22-7D6B9AF496BA}" srcOrd="1" destOrd="0" parTransId="{D2F776B1-4BA8-4C67-A6F4-B1C67C7D4A49}" sibTransId="{C061E85F-2609-4C1F-A72C-36BB16DA5F04}"/>
    <dgm:cxn modelId="{660207F4-6108-436D-A45A-DA389A088F21}" type="presOf" srcId="{6BA8F97F-54E8-46F9-9414-51F3D7BCA475}" destId="{DA09A480-A60D-4D4E-BEBE-BE2A5EFC5E77}" srcOrd="0" destOrd="1" presId="urn:microsoft.com/office/officeart/2005/8/layout/bProcess3"/>
    <dgm:cxn modelId="{056A9706-B0B8-4603-B2A9-EDDBAA479DD6}" srcId="{6E2D4D2C-F11F-4418-9693-F22BD997A66D}" destId="{22DCB333-791B-4FE8-974E-45D6410FADE2}" srcOrd="2" destOrd="0" parTransId="{1739B961-FBB5-4D02-B48F-BCA65E597020}" sibTransId="{99BF1EF6-1CED-4D42-AA81-234795124404}"/>
    <dgm:cxn modelId="{7F5E5BA1-79C2-4004-8897-D4629FBAF888}" srcId="{51F2C811-92BB-4838-B266-78233AE00BAB}" destId="{03C368D2-1248-4B41-86E4-84AB43D7E26A}" srcOrd="5" destOrd="0" parTransId="{54E6A85D-2361-4F15-BCD2-780B5528D442}" sibTransId="{57EC7BA1-2E89-49DA-A245-8F50E50C6338}"/>
    <dgm:cxn modelId="{123CDD92-FE69-4698-80A5-C087A59A5E39}" type="presOf" srcId="{4A884FC9-F0EA-4CF0-92FC-54D3FE168BC2}" destId="{DA9B4C31-0A90-433F-AE9E-D00B44D472D4}" srcOrd="0" destOrd="1" presId="urn:microsoft.com/office/officeart/2005/8/layout/bProcess3"/>
    <dgm:cxn modelId="{076B8E42-E998-490A-A0B9-D357A401D069}" srcId="{9C0EA63E-9ECB-43F4-84CD-E1AE31629BBC}" destId="{71BEA11D-0FF2-4DF0-AEF5-44122B987AD1}" srcOrd="0" destOrd="0" parTransId="{679D8CE8-93E2-4AAE-BD1D-10ACD16CB22D}" sibTransId="{8B49AA3D-B88E-4127-AD6B-223C5A010DD4}"/>
    <dgm:cxn modelId="{35C6BEAD-84A9-4DDC-AA0D-0A7802D2E69F}" type="presOf" srcId="{3D74A32A-3451-4734-BE94-128B3A430775}" destId="{B182C368-0BA2-4A05-A2EE-C9775D7D29EA}" srcOrd="0" destOrd="0" presId="urn:microsoft.com/office/officeart/2005/8/layout/bProcess3"/>
    <dgm:cxn modelId="{83712DDF-ED6C-4AAB-AEFC-D9FD54648660}" srcId="{51F2C811-92BB-4838-B266-78233AE00BAB}" destId="{3147F294-F0ED-4326-B6F9-0DD2740A3863}" srcOrd="0" destOrd="0" parTransId="{90CF12E3-E771-41D8-B38C-9D0007119084}" sibTransId="{998F6927-75A8-492D-B37A-79E0AFE3ADFE}"/>
    <dgm:cxn modelId="{25FE8698-3CF1-4418-886C-EEDC55052F53}" type="presOf" srcId="{3147F294-F0ED-4326-B6F9-0DD2740A3863}" destId="{079FB6E4-C572-4710-AA6E-5FF174DCF834}" srcOrd="0" destOrd="0" presId="urn:microsoft.com/office/officeart/2005/8/layout/bProcess3"/>
    <dgm:cxn modelId="{ED6858D3-494E-435D-8C7D-B1D94DE42B04}" type="presOf" srcId="{998F6927-75A8-492D-B37A-79E0AFE3ADFE}" destId="{BCCBA32F-6E2B-4086-AFED-6F45143773E3}" srcOrd="0" destOrd="0" presId="urn:microsoft.com/office/officeart/2005/8/layout/bProcess3"/>
    <dgm:cxn modelId="{B4F0C41C-DBBE-4F3F-8FEC-8B89CFF43E40}" type="presOf" srcId="{9C0EA63E-9ECB-43F4-84CD-E1AE31629BBC}" destId="{A45E3D4D-6B7A-4EE3-81FA-8D1F1700EB41}" srcOrd="0" destOrd="0" presId="urn:microsoft.com/office/officeart/2005/8/layout/bProcess3"/>
    <dgm:cxn modelId="{1668BAA2-5F90-45F5-8DCD-EAD1801FE529}" type="presOf" srcId="{C96D8E5F-FABE-477C-9730-7EEDAAC19C1F}" destId="{DA9B4C31-0A90-433F-AE9E-D00B44D472D4}" srcOrd="0" destOrd="2" presId="urn:microsoft.com/office/officeart/2005/8/layout/bProcess3"/>
    <dgm:cxn modelId="{8378B4E4-292C-4C1F-A80B-C841CD7CCC8A}" type="presOf" srcId="{03C368D2-1248-4B41-86E4-84AB43D7E26A}" destId="{0E88BE40-B3CA-4662-A2A6-B5F40992931B}" srcOrd="0" destOrd="0" presId="urn:microsoft.com/office/officeart/2005/8/layout/bProcess3"/>
    <dgm:cxn modelId="{DC6EB251-E448-4D36-8783-07F3CB2A3860}" srcId="{74054C05-EAF9-4BD7-ACB1-B3A4AEF7F66E}" destId="{6BA8F97F-54E8-46F9-9414-51F3D7BCA475}" srcOrd="0" destOrd="0" parTransId="{BAA8D118-8294-45D9-8826-423544713A3C}" sibTransId="{F3D9AC12-61EE-423D-B6FA-87FD1B05F2C8}"/>
    <dgm:cxn modelId="{D38FF144-944F-45CD-B9BF-899DE58BD05B}" type="presOf" srcId="{F0B47DE1-F37C-4349-9D14-3A18EDAEF4D8}" destId="{89B310B7-1E5E-426F-A5EA-9A6D9975300F}" srcOrd="0" destOrd="0" presId="urn:microsoft.com/office/officeart/2005/8/layout/bProcess3"/>
    <dgm:cxn modelId="{264AE2A5-A297-48C3-B105-9C018E976EA6}" srcId="{03C368D2-1248-4B41-86E4-84AB43D7E26A}" destId="{07E6E620-53E5-434E-AA8E-1DB9B01A49CC}" srcOrd="0" destOrd="0" parTransId="{538AAA60-EA8B-4E45-8785-AB9781CB351D}" sibTransId="{AC0B6148-258A-4AC9-A35F-7FF8CA6034CE}"/>
    <dgm:cxn modelId="{0642AC24-CF4D-4F34-9031-E42076A46014}" srcId="{3147F294-F0ED-4326-B6F9-0DD2740A3863}" destId="{83F19DFD-98B7-4C94-86C5-92464207C949}" srcOrd="0" destOrd="0" parTransId="{CBDBDF26-567D-487E-9DB0-B2C6236E5C30}" sibTransId="{306FAFB3-4929-402E-BF60-9BA9AC89C908}"/>
    <dgm:cxn modelId="{75CE521F-4D84-44EA-A969-2002950420C4}" type="presOf" srcId="{83F19DFD-98B7-4C94-86C5-92464207C949}" destId="{079FB6E4-C572-4710-AA6E-5FF174DCF834}" srcOrd="0" destOrd="1" presId="urn:microsoft.com/office/officeart/2005/8/layout/bProcess3"/>
    <dgm:cxn modelId="{09CE5FCB-9D0C-4100-BA7A-BBB65BD8DFF4}" type="presOf" srcId="{22DCB333-791B-4FE8-974E-45D6410FADE2}" destId="{C22FE90E-8A56-4F7E-8438-A7BD78535E8C}" srcOrd="0" destOrd="3" presId="urn:microsoft.com/office/officeart/2005/8/layout/bProcess3"/>
    <dgm:cxn modelId="{38E337C9-325B-4C20-B12B-EBD30B4D529E}" type="presOf" srcId="{5EEDC3B4-D086-4EE9-9D66-255E92B32575}" destId="{CA21F203-8DAF-4AC3-B9A3-BE352232ADE3}" srcOrd="0" destOrd="0" presId="urn:microsoft.com/office/officeart/2005/8/layout/bProcess3"/>
    <dgm:cxn modelId="{F98B9AD2-7353-422C-A2B0-3C16E59A614E}" srcId="{71EF88BA-8201-4355-A528-3A67EE725296}" destId="{9C7511FF-8CCD-4B87-A1EE-7D2729BFA5CB}" srcOrd="2" destOrd="0" parTransId="{F14EB057-C514-4CFC-9333-C3D681BDEAAE}" sibTransId="{AC23B4A5-A73F-4A51-A6A4-8796B977E9EE}"/>
    <dgm:cxn modelId="{00819E1B-E84E-45CC-969E-1F6A7476C003}" srcId="{51F2C811-92BB-4838-B266-78233AE00BAB}" destId="{71EF88BA-8201-4355-A528-3A67EE725296}" srcOrd="2" destOrd="0" parTransId="{15B2B255-4E82-4E68-A2C3-93CA2BC3441B}" sibTransId="{F0B47DE1-F37C-4349-9D14-3A18EDAEF4D8}"/>
    <dgm:cxn modelId="{6BCD0B85-0013-4AB0-A0E2-82E83B6C992F}" type="presOf" srcId="{3D74A32A-3451-4734-BE94-128B3A430775}" destId="{D0C553A3-5D9E-4A4C-9EE3-F2923730C360}" srcOrd="1" destOrd="0" presId="urn:microsoft.com/office/officeart/2005/8/layout/bProcess3"/>
    <dgm:cxn modelId="{ED061AD7-A948-47B9-98A1-39DF84B64EC3}" srcId="{51F2C811-92BB-4838-B266-78233AE00BAB}" destId="{6E2D4D2C-F11F-4418-9693-F22BD997A66D}" srcOrd="3" destOrd="0" parTransId="{F6A43D5D-02CA-46B9-99F7-40F61D2899F4}" sibTransId="{5EEDC3B4-D086-4EE9-9D66-255E92B32575}"/>
    <dgm:cxn modelId="{43C8F1F9-8735-4190-AB64-2329B930C7D7}" srcId="{74054C05-EAF9-4BD7-ACB1-B3A4AEF7F66E}" destId="{A628E001-946B-45E4-9EA6-C1432BC3E191}" srcOrd="1" destOrd="0" parTransId="{729BF5F6-A803-4E49-9E15-03C1CD345C20}" sibTransId="{74E23C7B-94BD-432E-BC22-5781B781E609}"/>
    <dgm:cxn modelId="{EE4EC5BB-1451-47D6-9A31-81BF0084B322}" type="presOf" srcId="{71BEA11D-0FF2-4DF0-AEF5-44122B987AD1}" destId="{A45E3D4D-6B7A-4EE3-81FA-8D1F1700EB41}" srcOrd="0" destOrd="1" presId="urn:microsoft.com/office/officeart/2005/8/layout/bProcess3"/>
    <dgm:cxn modelId="{20923FE3-6BB3-4C50-B3E7-2C35E00A1CAD}" srcId="{71EF88BA-8201-4355-A528-3A67EE725296}" destId="{13328007-AD58-436A-B6DD-F9228EF743E0}" srcOrd="3" destOrd="0" parTransId="{2004394C-92E0-4D4B-B1C5-2CD73BCCB04C}" sibTransId="{5B41E651-08E4-49BC-9E86-D314802EB594}"/>
    <dgm:cxn modelId="{A938140A-BD5C-4FB1-BAD2-20145ED6FE53}" type="presOf" srcId="{9C7511FF-8CCD-4B87-A1EE-7D2729BFA5CB}" destId="{DA9B4C31-0A90-433F-AE9E-D00B44D472D4}" srcOrd="0" destOrd="3" presId="urn:microsoft.com/office/officeart/2005/8/layout/bProcess3"/>
    <dgm:cxn modelId="{D1CFECA2-7B68-4903-A3EC-D40DDF829286}" type="presOf" srcId="{1604746C-60C0-44C8-9C22-7D6B9AF496BA}" destId="{C22FE90E-8A56-4F7E-8438-A7BD78535E8C}" srcOrd="0" destOrd="2" presId="urn:microsoft.com/office/officeart/2005/8/layout/bProcess3"/>
    <dgm:cxn modelId="{326628EB-26F4-4041-B4A7-3F7F1495A010}" type="presOf" srcId="{13328007-AD58-436A-B6DD-F9228EF743E0}" destId="{DA9B4C31-0A90-433F-AE9E-D00B44D472D4}" srcOrd="0" destOrd="4" presId="urn:microsoft.com/office/officeart/2005/8/layout/bProcess3"/>
    <dgm:cxn modelId="{117A9401-86E4-41E8-9FE7-F2F030B3590D}" srcId="{3147F294-F0ED-4326-B6F9-0DD2740A3863}" destId="{4CED6B47-CDA6-4FF7-A074-F858DE5DBB0B}" srcOrd="1" destOrd="0" parTransId="{4C72C560-44A2-4E0F-B956-F4F47D64DC13}" sibTransId="{69F604E8-365E-456E-8F1F-DCCDED5A5F46}"/>
    <dgm:cxn modelId="{78363D68-3E99-4535-B60D-8D5B6ADDBFE9}" type="presOf" srcId="{07E6E620-53E5-434E-AA8E-1DB9B01A49CC}" destId="{0E88BE40-B3CA-4662-A2A6-B5F40992931B}" srcOrd="0" destOrd="1" presId="urn:microsoft.com/office/officeart/2005/8/layout/bProcess3"/>
    <dgm:cxn modelId="{C0851FB1-80A6-4773-8051-66BEDF285E8A}" srcId="{71EF88BA-8201-4355-A528-3A67EE725296}" destId="{C96D8E5F-FABE-477C-9730-7EEDAAC19C1F}" srcOrd="1" destOrd="0" parTransId="{D88F83C9-0D5E-4B48-B3E5-F1278DD636F1}" sibTransId="{B36D3AF6-E41E-4528-89C3-1178DE88D667}"/>
    <dgm:cxn modelId="{C56EC421-7493-4C84-A545-2BE72ED18860}" srcId="{51F2C811-92BB-4838-B266-78233AE00BAB}" destId="{9C0EA63E-9ECB-43F4-84CD-E1AE31629BBC}" srcOrd="1" destOrd="0" parTransId="{86DEDD71-D9E9-49C5-A22C-D210BA9AE2DA}" sibTransId="{E03A835B-32DB-4062-9F93-6B5F64052420}"/>
    <dgm:cxn modelId="{CEFC652F-B3EA-4F9A-82AC-6C433C93E62A}" type="presOf" srcId="{E03A835B-32DB-4062-9F93-6B5F64052420}" destId="{6AA2CF65-83EC-4060-9BAF-998523C5FEA9}" srcOrd="0" destOrd="0" presId="urn:microsoft.com/office/officeart/2005/8/layout/bProcess3"/>
    <dgm:cxn modelId="{87D60F62-352B-4722-9DA7-CE0BA975A646}" type="presOf" srcId="{F0B47DE1-F37C-4349-9D14-3A18EDAEF4D8}" destId="{AC0FF9FF-8628-41CB-9FCA-4D59436E1F52}" srcOrd="1" destOrd="0" presId="urn:microsoft.com/office/officeart/2005/8/layout/bProcess3"/>
    <dgm:cxn modelId="{5486745B-3B1E-40E7-B71D-618468635BF1}" type="presOf" srcId="{5EEDC3B4-D086-4EE9-9D66-255E92B32575}" destId="{D1DFF1FC-C8AB-42FE-B945-A27A19E21D12}" srcOrd="1" destOrd="0" presId="urn:microsoft.com/office/officeart/2005/8/layout/bProcess3"/>
    <dgm:cxn modelId="{E723970E-ACE0-4229-BE2C-053B85046BA9}" srcId="{9C0EA63E-9ECB-43F4-84CD-E1AE31629BBC}" destId="{1D43E208-8DF9-4825-8F54-675721949661}" srcOrd="1" destOrd="0" parTransId="{53807261-E9FE-4CF8-8500-24840B816D97}" sibTransId="{ED1BDCB0-D4F4-45F4-AAAF-65C2AD6E48E7}"/>
    <dgm:cxn modelId="{F509A680-5121-4950-A9F8-09A4D0A0532B}" type="presOf" srcId="{74054C05-EAF9-4BD7-ACB1-B3A4AEF7F66E}" destId="{DA09A480-A60D-4D4E-BEBE-BE2A5EFC5E77}" srcOrd="0" destOrd="0" presId="urn:microsoft.com/office/officeart/2005/8/layout/bProcess3"/>
    <dgm:cxn modelId="{608F51ED-B651-41F4-A40B-2274D1292CCE}" type="presOf" srcId="{A628E001-946B-45E4-9EA6-C1432BC3E191}" destId="{DA09A480-A60D-4D4E-BEBE-BE2A5EFC5E77}" srcOrd="0" destOrd="2" presId="urn:microsoft.com/office/officeart/2005/8/layout/bProcess3"/>
    <dgm:cxn modelId="{FD4131CD-D522-4ECC-883D-EEADAA881935}" type="presOf" srcId="{51F2C811-92BB-4838-B266-78233AE00BAB}" destId="{8FD19F6B-9D60-4E58-AC38-AFB993241167}" srcOrd="0" destOrd="0" presId="urn:microsoft.com/office/officeart/2005/8/layout/bProcess3"/>
    <dgm:cxn modelId="{08D8F77B-F037-4483-B4EB-EC35445C9017}" type="presOf" srcId="{6E2D4D2C-F11F-4418-9693-F22BD997A66D}" destId="{C22FE90E-8A56-4F7E-8438-A7BD78535E8C}" srcOrd="0" destOrd="0" presId="urn:microsoft.com/office/officeart/2005/8/layout/bProcess3"/>
    <dgm:cxn modelId="{F326B24C-3352-4C05-AA01-554E6A84EAED}" srcId="{51F2C811-92BB-4838-B266-78233AE00BAB}" destId="{74054C05-EAF9-4BD7-ACB1-B3A4AEF7F66E}" srcOrd="4" destOrd="0" parTransId="{9C597A24-8D39-4BB3-B244-1D17BDC9D6D1}" sibTransId="{3D74A32A-3451-4734-BE94-128B3A430775}"/>
    <dgm:cxn modelId="{6C919FF7-2274-4069-9D50-12D62EDF158E}" type="presParOf" srcId="{8FD19F6B-9D60-4E58-AC38-AFB993241167}" destId="{079FB6E4-C572-4710-AA6E-5FF174DCF834}" srcOrd="0" destOrd="0" presId="urn:microsoft.com/office/officeart/2005/8/layout/bProcess3"/>
    <dgm:cxn modelId="{55CB2331-7962-4165-88B8-90FC48713B60}" type="presParOf" srcId="{8FD19F6B-9D60-4E58-AC38-AFB993241167}" destId="{BCCBA32F-6E2B-4086-AFED-6F45143773E3}" srcOrd="1" destOrd="0" presId="urn:microsoft.com/office/officeart/2005/8/layout/bProcess3"/>
    <dgm:cxn modelId="{D95F1853-142B-485D-8795-E406B21AB75F}" type="presParOf" srcId="{BCCBA32F-6E2B-4086-AFED-6F45143773E3}" destId="{7C6327AF-190C-48A8-AA5C-A18201A294C2}" srcOrd="0" destOrd="0" presId="urn:microsoft.com/office/officeart/2005/8/layout/bProcess3"/>
    <dgm:cxn modelId="{3DB120CD-D1AC-4820-BCE7-EB57C15D70A1}" type="presParOf" srcId="{8FD19F6B-9D60-4E58-AC38-AFB993241167}" destId="{A45E3D4D-6B7A-4EE3-81FA-8D1F1700EB41}" srcOrd="2" destOrd="0" presId="urn:microsoft.com/office/officeart/2005/8/layout/bProcess3"/>
    <dgm:cxn modelId="{F0E6D8BF-13FC-4EAA-8FC0-8BDD3BCE742B}" type="presParOf" srcId="{8FD19F6B-9D60-4E58-AC38-AFB993241167}" destId="{6AA2CF65-83EC-4060-9BAF-998523C5FEA9}" srcOrd="3" destOrd="0" presId="urn:microsoft.com/office/officeart/2005/8/layout/bProcess3"/>
    <dgm:cxn modelId="{D273A887-8FE9-4DAF-86A2-5B60E8A278D0}" type="presParOf" srcId="{6AA2CF65-83EC-4060-9BAF-998523C5FEA9}" destId="{9A28EF72-112F-401E-BAFC-54A1B0D3D7DB}" srcOrd="0" destOrd="0" presId="urn:microsoft.com/office/officeart/2005/8/layout/bProcess3"/>
    <dgm:cxn modelId="{8485E989-79D9-434B-B658-B31F18726E73}" type="presParOf" srcId="{8FD19F6B-9D60-4E58-AC38-AFB993241167}" destId="{DA9B4C31-0A90-433F-AE9E-D00B44D472D4}" srcOrd="4" destOrd="0" presId="urn:microsoft.com/office/officeart/2005/8/layout/bProcess3"/>
    <dgm:cxn modelId="{E5D77A70-A794-4D56-9B9F-A017C5DAA6B1}" type="presParOf" srcId="{8FD19F6B-9D60-4E58-AC38-AFB993241167}" destId="{89B310B7-1E5E-426F-A5EA-9A6D9975300F}" srcOrd="5" destOrd="0" presId="urn:microsoft.com/office/officeart/2005/8/layout/bProcess3"/>
    <dgm:cxn modelId="{0DF155C3-EAD5-4E87-A7B5-6AFFD7330A51}" type="presParOf" srcId="{89B310B7-1E5E-426F-A5EA-9A6D9975300F}" destId="{AC0FF9FF-8628-41CB-9FCA-4D59436E1F52}" srcOrd="0" destOrd="0" presId="urn:microsoft.com/office/officeart/2005/8/layout/bProcess3"/>
    <dgm:cxn modelId="{7F47BCBD-8939-4F67-9DAE-762CA3A4D512}" type="presParOf" srcId="{8FD19F6B-9D60-4E58-AC38-AFB993241167}" destId="{C22FE90E-8A56-4F7E-8438-A7BD78535E8C}" srcOrd="6" destOrd="0" presId="urn:microsoft.com/office/officeart/2005/8/layout/bProcess3"/>
    <dgm:cxn modelId="{F7176C85-10F2-4605-8ED8-9620126BC922}" type="presParOf" srcId="{8FD19F6B-9D60-4E58-AC38-AFB993241167}" destId="{CA21F203-8DAF-4AC3-B9A3-BE352232ADE3}" srcOrd="7" destOrd="0" presId="urn:microsoft.com/office/officeart/2005/8/layout/bProcess3"/>
    <dgm:cxn modelId="{6FCEDA35-BFF7-44A9-99D0-59E551A5C04A}" type="presParOf" srcId="{CA21F203-8DAF-4AC3-B9A3-BE352232ADE3}" destId="{D1DFF1FC-C8AB-42FE-B945-A27A19E21D12}" srcOrd="0" destOrd="0" presId="urn:microsoft.com/office/officeart/2005/8/layout/bProcess3"/>
    <dgm:cxn modelId="{E3E45FD3-81CB-4724-BC56-7566911F7744}" type="presParOf" srcId="{8FD19F6B-9D60-4E58-AC38-AFB993241167}" destId="{DA09A480-A60D-4D4E-BEBE-BE2A5EFC5E77}" srcOrd="8" destOrd="0" presId="urn:microsoft.com/office/officeart/2005/8/layout/bProcess3"/>
    <dgm:cxn modelId="{35EDCE83-B8DB-4388-981E-B54E6E484DD2}" type="presParOf" srcId="{8FD19F6B-9D60-4E58-AC38-AFB993241167}" destId="{B182C368-0BA2-4A05-A2EE-C9775D7D29EA}" srcOrd="9" destOrd="0" presId="urn:microsoft.com/office/officeart/2005/8/layout/bProcess3"/>
    <dgm:cxn modelId="{BB230665-D93C-4800-A3BE-506A457DB9E8}" type="presParOf" srcId="{B182C368-0BA2-4A05-A2EE-C9775D7D29EA}" destId="{D0C553A3-5D9E-4A4C-9EE3-F2923730C360}" srcOrd="0" destOrd="0" presId="urn:microsoft.com/office/officeart/2005/8/layout/bProcess3"/>
    <dgm:cxn modelId="{B103ABE8-0169-46B3-B8C1-F4E187AF8A23}" type="presParOf" srcId="{8FD19F6B-9D60-4E58-AC38-AFB993241167}" destId="{0E88BE40-B3CA-4662-A2A6-B5F40992931B}"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12A67-1E56-45CD-9864-175424E1A6FB}">
      <dsp:nvSpPr>
        <dsp:cNvPr id="0" name=""/>
        <dsp:cNvSpPr/>
      </dsp:nvSpPr>
      <dsp:spPr>
        <a:xfrm>
          <a:off x="0" y="3119213"/>
          <a:ext cx="11394917" cy="2046541"/>
        </a:xfrm>
        <a:prstGeom prst="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0">
            <a:lnSpc>
              <a:spcPct val="90000"/>
            </a:lnSpc>
            <a:spcBef>
              <a:spcPct val="0"/>
            </a:spcBef>
            <a:spcAft>
              <a:spcPct val="35000"/>
            </a:spcAft>
          </a:pPr>
          <a:r>
            <a:rPr lang="en-US" sz="4000" b="0" i="0" kern="1200" dirty="0" smtClean="0">
              <a:latin typeface="Arial" panose="020B0604020202020204" pitchFamily="34" charset="0"/>
              <a:cs typeface="Arial" panose="020B0604020202020204" pitchFamily="34" charset="0"/>
            </a:rPr>
            <a:t>Transplant Coordinators Committee</a:t>
          </a:r>
          <a:endParaRPr lang="en-US" sz="4000" kern="1200" dirty="0">
            <a:latin typeface="Arial" panose="020B0604020202020204" pitchFamily="34" charset="0"/>
            <a:cs typeface="Arial" panose="020B0604020202020204" pitchFamily="34" charset="0"/>
          </a:endParaRPr>
        </a:p>
      </dsp:txBody>
      <dsp:txXfrm>
        <a:off x="0" y="3119213"/>
        <a:ext cx="11394917" cy="1105132"/>
      </dsp:txXfrm>
    </dsp:sp>
    <dsp:sp modelId="{115229DC-1E92-45A6-B208-13C34D635912}">
      <dsp:nvSpPr>
        <dsp:cNvPr id="0" name=""/>
        <dsp:cNvSpPr/>
      </dsp:nvSpPr>
      <dsp:spPr>
        <a:xfrm>
          <a:off x="0" y="4183415"/>
          <a:ext cx="5697458" cy="941409"/>
        </a:xfrm>
        <a:prstGeom prst="rect">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Arial" panose="020B0604020202020204" pitchFamily="34" charset="0"/>
              <a:cs typeface="Arial" panose="020B0604020202020204" pitchFamily="34" charset="0"/>
            </a:rPr>
            <a:t>Clinical Transplant Coordinators Constituent Council</a:t>
          </a:r>
          <a:endParaRPr lang="en-US" sz="2800" kern="1200" dirty="0">
            <a:latin typeface="Arial" panose="020B0604020202020204" pitchFamily="34" charset="0"/>
            <a:cs typeface="Arial" panose="020B0604020202020204" pitchFamily="34" charset="0"/>
          </a:endParaRPr>
        </a:p>
      </dsp:txBody>
      <dsp:txXfrm>
        <a:off x="0" y="4183415"/>
        <a:ext cx="5697458" cy="941409"/>
      </dsp:txXfrm>
    </dsp:sp>
    <dsp:sp modelId="{C2D0148F-DD99-423A-8FD0-C7D3ED205E06}">
      <dsp:nvSpPr>
        <dsp:cNvPr id="0" name=""/>
        <dsp:cNvSpPr/>
      </dsp:nvSpPr>
      <dsp:spPr>
        <a:xfrm>
          <a:off x="5697458" y="4183415"/>
          <a:ext cx="5697458" cy="941409"/>
        </a:xfrm>
        <a:prstGeom prst="rect">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Arial" panose="020B0604020202020204" pitchFamily="34" charset="0"/>
              <a:cs typeface="Arial" panose="020B0604020202020204" pitchFamily="34" charset="0"/>
            </a:rPr>
            <a:t>24 members</a:t>
          </a:r>
          <a:endParaRPr lang="en-US" sz="2800" kern="1200" dirty="0">
            <a:latin typeface="Arial" panose="020B0604020202020204" pitchFamily="34" charset="0"/>
            <a:cs typeface="Arial" panose="020B0604020202020204" pitchFamily="34" charset="0"/>
          </a:endParaRPr>
        </a:p>
      </dsp:txBody>
      <dsp:txXfrm>
        <a:off x="5697458" y="4183415"/>
        <a:ext cx="5697458" cy="941409"/>
      </dsp:txXfrm>
    </dsp:sp>
    <dsp:sp modelId="{1A664C52-73E6-4F3F-BC56-0815B944E3C3}">
      <dsp:nvSpPr>
        <dsp:cNvPr id="0" name=""/>
        <dsp:cNvSpPr/>
      </dsp:nvSpPr>
      <dsp:spPr>
        <a:xfrm rot="10800000">
          <a:off x="0" y="2330"/>
          <a:ext cx="11394917" cy="3147581"/>
        </a:xfrm>
        <a:prstGeom prst="upArrowCallou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0">
            <a:lnSpc>
              <a:spcPct val="90000"/>
            </a:lnSpc>
            <a:spcBef>
              <a:spcPct val="0"/>
            </a:spcBef>
            <a:spcAft>
              <a:spcPct val="35000"/>
            </a:spcAft>
          </a:pPr>
          <a:r>
            <a:rPr lang="en-US" sz="4000" b="0" i="0" kern="1200" dirty="0" smtClean="0">
              <a:latin typeface="Arial" panose="020B0604020202020204" pitchFamily="34" charset="0"/>
              <a:cs typeface="Arial" panose="020B0604020202020204" pitchFamily="34" charset="0"/>
            </a:rPr>
            <a:t>Patient Affairs Committee</a:t>
          </a:r>
          <a:endParaRPr lang="en-US" sz="4000" kern="1200" dirty="0">
            <a:latin typeface="Arial" panose="020B0604020202020204" pitchFamily="34" charset="0"/>
            <a:cs typeface="Arial" panose="020B0604020202020204" pitchFamily="34" charset="0"/>
          </a:endParaRPr>
        </a:p>
      </dsp:txBody>
      <dsp:txXfrm rot="-10800000">
        <a:off x="0" y="2330"/>
        <a:ext cx="11394917" cy="1104801"/>
      </dsp:txXfrm>
    </dsp:sp>
    <dsp:sp modelId="{B3CACCB8-38E6-43BD-AFBE-46817EFF9C58}">
      <dsp:nvSpPr>
        <dsp:cNvPr id="0" name=""/>
        <dsp:cNvSpPr/>
      </dsp:nvSpPr>
      <dsp:spPr>
        <a:xfrm>
          <a:off x="0" y="1107131"/>
          <a:ext cx="5697458" cy="941126"/>
        </a:xfrm>
        <a:prstGeom prst="rect">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Arial" panose="020B0604020202020204" pitchFamily="34" charset="0"/>
              <a:cs typeface="Arial" panose="020B0604020202020204" pitchFamily="34" charset="0"/>
            </a:rPr>
            <a:t>Patient Affairs Constituent Council</a:t>
          </a:r>
          <a:endParaRPr lang="en-US" sz="2800" kern="1200" dirty="0">
            <a:latin typeface="Arial" panose="020B0604020202020204" pitchFamily="34" charset="0"/>
            <a:cs typeface="Arial" panose="020B0604020202020204" pitchFamily="34" charset="0"/>
          </a:endParaRPr>
        </a:p>
      </dsp:txBody>
      <dsp:txXfrm>
        <a:off x="0" y="1107131"/>
        <a:ext cx="5697458" cy="941126"/>
      </dsp:txXfrm>
    </dsp:sp>
    <dsp:sp modelId="{2B50D48C-49E5-4A4C-86E8-37BC57F6A1EF}">
      <dsp:nvSpPr>
        <dsp:cNvPr id="0" name=""/>
        <dsp:cNvSpPr/>
      </dsp:nvSpPr>
      <dsp:spPr>
        <a:xfrm>
          <a:off x="5697458" y="1107131"/>
          <a:ext cx="5697458" cy="941126"/>
        </a:xfrm>
        <a:prstGeom prst="rect">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Arial" panose="020B0604020202020204" pitchFamily="34" charset="0"/>
              <a:cs typeface="Arial" panose="020B0604020202020204" pitchFamily="34" charset="0"/>
            </a:rPr>
            <a:t>50 members</a:t>
          </a:r>
          <a:endParaRPr lang="en-US" sz="2800" kern="1200" dirty="0">
            <a:latin typeface="Arial" panose="020B0604020202020204" pitchFamily="34" charset="0"/>
            <a:cs typeface="Arial" panose="020B0604020202020204" pitchFamily="34" charset="0"/>
          </a:endParaRPr>
        </a:p>
      </dsp:txBody>
      <dsp:txXfrm>
        <a:off x="5697458" y="1107131"/>
        <a:ext cx="5697458" cy="941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BA32F-6E2B-4086-AFED-6F45143773E3}">
      <dsp:nvSpPr>
        <dsp:cNvPr id="0" name=""/>
        <dsp:cNvSpPr/>
      </dsp:nvSpPr>
      <dsp:spPr>
        <a:xfrm>
          <a:off x="3295320" y="1273587"/>
          <a:ext cx="725728" cy="91440"/>
        </a:xfrm>
        <a:custGeom>
          <a:avLst/>
          <a:gdLst/>
          <a:ahLst/>
          <a:cxnLst/>
          <a:rect l="0" t="0" r="0" b="0"/>
          <a:pathLst>
            <a:path>
              <a:moveTo>
                <a:pt x="0" y="45720"/>
              </a:moveTo>
              <a:lnTo>
                <a:pt x="725728"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9276" y="1315526"/>
        <a:ext cx="37816" cy="7563"/>
      </dsp:txXfrm>
    </dsp:sp>
    <dsp:sp modelId="{079FB6E4-C572-4710-AA6E-5FF174DCF834}">
      <dsp:nvSpPr>
        <dsp:cNvPr id="0" name=""/>
        <dsp:cNvSpPr/>
      </dsp:nvSpPr>
      <dsp:spPr>
        <a:xfrm>
          <a:off x="8735" y="332792"/>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May</a:t>
          </a:r>
          <a:endParaRPr lang="en-US" sz="2100" b="1" kern="1200" dirty="0"/>
        </a:p>
        <a:p>
          <a:pPr marL="171450" lvl="1" indent="-171450" algn="l" defTabSz="711200">
            <a:lnSpc>
              <a:spcPct val="90000"/>
            </a:lnSpc>
            <a:spcBef>
              <a:spcPct val="0"/>
            </a:spcBef>
            <a:spcAft>
              <a:spcPct val="15000"/>
            </a:spcAft>
            <a:buChar char="••"/>
          </a:pPr>
          <a:r>
            <a:rPr lang="en-US" sz="1600" kern="1200" dirty="0" smtClean="0"/>
            <a:t>Develop operating plan</a:t>
          </a:r>
          <a:endParaRPr lang="en-US" sz="1600" kern="1200" dirty="0"/>
        </a:p>
        <a:p>
          <a:pPr marL="171450" lvl="1" indent="-171450" algn="l" defTabSz="711200">
            <a:lnSpc>
              <a:spcPct val="90000"/>
            </a:lnSpc>
            <a:spcBef>
              <a:spcPct val="0"/>
            </a:spcBef>
            <a:spcAft>
              <a:spcPct val="15000"/>
            </a:spcAft>
            <a:buChar char="••"/>
          </a:pPr>
          <a:r>
            <a:rPr lang="en-US" sz="1600" kern="1200" dirty="0" smtClean="0"/>
            <a:t>Begin communications with members</a:t>
          </a:r>
          <a:endParaRPr lang="en-US" sz="1600" kern="1200" dirty="0"/>
        </a:p>
      </dsp:txBody>
      <dsp:txXfrm>
        <a:off x="8735" y="332792"/>
        <a:ext cx="3288384" cy="1973030"/>
      </dsp:txXfrm>
    </dsp:sp>
    <dsp:sp modelId="{6AA2CF65-83EC-4060-9BAF-998523C5FEA9}">
      <dsp:nvSpPr>
        <dsp:cNvPr id="0" name=""/>
        <dsp:cNvSpPr/>
      </dsp:nvSpPr>
      <dsp:spPr>
        <a:xfrm>
          <a:off x="7340033" y="1273587"/>
          <a:ext cx="725728" cy="91440"/>
        </a:xfrm>
        <a:custGeom>
          <a:avLst/>
          <a:gdLst/>
          <a:ahLst/>
          <a:cxnLst/>
          <a:rect l="0" t="0" r="0" b="0"/>
          <a:pathLst>
            <a:path>
              <a:moveTo>
                <a:pt x="0" y="45720"/>
              </a:moveTo>
              <a:lnTo>
                <a:pt x="725728"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683989" y="1315526"/>
        <a:ext cx="37816" cy="7563"/>
      </dsp:txXfrm>
    </dsp:sp>
    <dsp:sp modelId="{A45E3D4D-6B7A-4EE3-81FA-8D1F1700EB41}">
      <dsp:nvSpPr>
        <dsp:cNvPr id="0" name=""/>
        <dsp:cNvSpPr/>
      </dsp:nvSpPr>
      <dsp:spPr>
        <a:xfrm>
          <a:off x="4053448" y="332792"/>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June</a:t>
          </a:r>
          <a:endParaRPr lang="en-US" sz="2100" b="1" kern="1200" dirty="0"/>
        </a:p>
        <a:p>
          <a:pPr marL="171450" lvl="1" indent="-171450" algn="l" defTabSz="711200">
            <a:lnSpc>
              <a:spcPct val="90000"/>
            </a:lnSpc>
            <a:spcBef>
              <a:spcPct val="0"/>
            </a:spcBef>
            <a:spcAft>
              <a:spcPct val="15000"/>
            </a:spcAft>
            <a:buChar char="••"/>
          </a:pPr>
          <a:r>
            <a:rPr lang="en-US" sz="1600" kern="1200" dirty="0" smtClean="0"/>
            <a:t>Confirm participants</a:t>
          </a:r>
          <a:endParaRPr lang="en-US" sz="1600" kern="1200" dirty="0"/>
        </a:p>
        <a:p>
          <a:pPr marL="171450" lvl="1" indent="-171450" algn="l" defTabSz="711200">
            <a:lnSpc>
              <a:spcPct val="90000"/>
            </a:lnSpc>
            <a:spcBef>
              <a:spcPct val="0"/>
            </a:spcBef>
            <a:spcAft>
              <a:spcPct val="15000"/>
            </a:spcAft>
            <a:buChar char="••"/>
          </a:pPr>
          <a:r>
            <a:rPr lang="en-US" sz="1600" kern="1200" dirty="0" smtClean="0"/>
            <a:t>Develop cadence of meetings for the fall</a:t>
          </a:r>
          <a:endParaRPr lang="en-US" sz="1600" kern="1200" dirty="0"/>
        </a:p>
      </dsp:txBody>
      <dsp:txXfrm>
        <a:off x="4053448" y="332792"/>
        <a:ext cx="3288384" cy="1973030"/>
      </dsp:txXfrm>
    </dsp:sp>
    <dsp:sp modelId="{89B310B7-1E5E-426F-A5EA-9A6D9975300F}">
      <dsp:nvSpPr>
        <dsp:cNvPr id="0" name=""/>
        <dsp:cNvSpPr/>
      </dsp:nvSpPr>
      <dsp:spPr>
        <a:xfrm>
          <a:off x="1652927" y="2304023"/>
          <a:ext cx="8089426" cy="725728"/>
        </a:xfrm>
        <a:custGeom>
          <a:avLst/>
          <a:gdLst/>
          <a:ahLst/>
          <a:cxnLst/>
          <a:rect l="0" t="0" r="0" b="0"/>
          <a:pathLst>
            <a:path>
              <a:moveTo>
                <a:pt x="8089426" y="0"/>
              </a:moveTo>
              <a:lnTo>
                <a:pt x="8089426" y="379964"/>
              </a:lnTo>
              <a:lnTo>
                <a:pt x="0" y="379964"/>
              </a:lnTo>
              <a:lnTo>
                <a:pt x="0" y="725728"/>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94523" y="2663105"/>
        <a:ext cx="406235" cy="7563"/>
      </dsp:txXfrm>
    </dsp:sp>
    <dsp:sp modelId="{DA9B4C31-0A90-433F-AE9E-D00B44D472D4}">
      <dsp:nvSpPr>
        <dsp:cNvPr id="0" name=""/>
        <dsp:cNvSpPr/>
      </dsp:nvSpPr>
      <dsp:spPr>
        <a:xfrm>
          <a:off x="8098161" y="332792"/>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July</a:t>
          </a:r>
          <a:endParaRPr lang="en-US" sz="2100" b="1" kern="1200" dirty="0"/>
        </a:p>
        <a:p>
          <a:pPr marL="171450" lvl="1" indent="-171450" algn="l" defTabSz="711200">
            <a:lnSpc>
              <a:spcPct val="90000"/>
            </a:lnSpc>
            <a:spcBef>
              <a:spcPct val="0"/>
            </a:spcBef>
            <a:spcAft>
              <a:spcPct val="15000"/>
            </a:spcAft>
            <a:buChar char="••"/>
          </a:pPr>
          <a:r>
            <a:rPr lang="en-US" sz="1600" kern="1200" dirty="0" err="1" smtClean="0"/>
            <a:t>PoC</a:t>
          </a:r>
          <a:r>
            <a:rPr lang="en-US" sz="1600" kern="1200" dirty="0" smtClean="0"/>
            <a:t> begins</a:t>
          </a:r>
          <a:endParaRPr lang="en-US" sz="1600" kern="1200" dirty="0"/>
        </a:p>
        <a:p>
          <a:pPr marL="171450" lvl="1" indent="-171450" algn="l" defTabSz="711200">
            <a:lnSpc>
              <a:spcPct val="90000"/>
            </a:lnSpc>
            <a:spcBef>
              <a:spcPct val="0"/>
            </a:spcBef>
            <a:spcAft>
              <a:spcPct val="15000"/>
            </a:spcAft>
            <a:buChar char="••"/>
          </a:pPr>
          <a:r>
            <a:rPr lang="en-US" sz="1600" kern="1200" dirty="0" smtClean="0"/>
            <a:t>Send survey</a:t>
          </a:r>
          <a:endParaRPr lang="en-US" sz="1600" kern="1200" dirty="0"/>
        </a:p>
        <a:p>
          <a:pPr marL="171450" lvl="1" indent="-171450" algn="l" defTabSz="711200">
            <a:lnSpc>
              <a:spcPct val="90000"/>
            </a:lnSpc>
            <a:spcBef>
              <a:spcPct val="0"/>
            </a:spcBef>
            <a:spcAft>
              <a:spcPct val="15000"/>
            </a:spcAft>
            <a:buChar char="••"/>
          </a:pPr>
          <a:r>
            <a:rPr lang="en-US" sz="1600" kern="1200" dirty="0" smtClean="0"/>
            <a:t>Set expectations on first call</a:t>
          </a:r>
          <a:endParaRPr lang="en-US" sz="1600" kern="1200" dirty="0"/>
        </a:p>
        <a:p>
          <a:pPr marL="171450" lvl="1" indent="-171450" algn="l" defTabSz="711200">
            <a:lnSpc>
              <a:spcPct val="90000"/>
            </a:lnSpc>
            <a:spcBef>
              <a:spcPct val="0"/>
            </a:spcBef>
            <a:spcAft>
              <a:spcPct val="15000"/>
            </a:spcAft>
            <a:buChar char="••"/>
          </a:pPr>
          <a:r>
            <a:rPr lang="en-US" sz="1600" kern="1200" dirty="0" smtClean="0"/>
            <a:t>Identify priority projects for PAC &amp; establish communications flow</a:t>
          </a:r>
          <a:endParaRPr lang="en-US" sz="1600" kern="1200" dirty="0"/>
        </a:p>
      </dsp:txBody>
      <dsp:txXfrm>
        <a:off x="8098161" y="332792"/>
        <a:ext cx="3288384" cy="1973030"/>
      </dsp:txXfrm>
    </dsp:sp>
    <dsp:sp modelId="{CA21F203-8DAF-4AC3-B9A3-BE352232ADE3}">
      <dsp:nvSpPr>
        <dsp:cNvPr id="0" name=""/>
        <dsp:cNvSpPr/>
      </dsp:nvSpPr>
      <dsp:spPr>
        <a:xfrm>
          <a:off x="3295320" y="4002947"/>
          <a:ext cx="725728" cy="91440"/>
        </a:xfrm>
        <a:custGeom>
          <a:avLst/>
          <a:gdLst/>
          <a:ahLst/>
          <a:cxnLst/>
          <a:rect l="0" t="0" r="0" b="0"/>
          <a:pathLst>
            <a:path>
              <a:moveTo>
                <a:pt x="0" y="45720"/>
              </a:moveTo>
              <a:lnTo>
                <a:pt x="725728"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9276" y="4044885"/>
        <a:ext cx="37816" cy="7563"/>
      </dsp:txXfrm>
    </dsp:sp>
    <dsp:sp modelId="{C22FE90E-8A56-4F7E-8438-A7BD78535E8C}">
      <dsp:nvSpPr>
        <dsp:cNvPr id="0" name=""/>
        <dsp:cNvSpPr/>
      </dsp:nvSpPr>
      <dsp:spPr>
        <a:xfrm>
          <a:off x="8735" y="3062151"/>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August-October</a:t>
          </a:r>
          <a:endParaRPr lang="en-US" sz="2100" b="1" kern="1200" dirty="0"/>
        </a:p>
        <a:p>
          <a:pPr marL="171450" lvl="1" indent="-171450" algn="l" defTabSz="711200">
            <a:lnSpc>
              <a:spcPct val="90000"/>
            </a:lnSpc>
            <a:spcBef>
              <a:spcPct val="0"/>
            </a:spcBef>
            <a:spcAft>
              <a:spcPct val="15000"/>
            </a:spcAft>
            <a:buChar char="••"/>
          </a:pPr>
          <a:r>
            <a:rPr lang="en-US" sz="1600" kern="1200" dirty="0" smtClean="0"/>
            <a:t>Pilot through fall Public comment</a:t>
          </a:r>
          <a:endParaRPr lang="en-US" sz="1600" kern="1200" dirty="0"/>
        </a:p>
        <a:p>
          <a:pPr marL="171450" lvl="1" indent="-171450" algn="l" defTabSz="711200">
            <a:lnSpc>
              <a:spcPct val="90000"/>
            </a:lnSpc>
            <a:spcBef>
              <a:spcPct val="0"/>
            </a:spcBef>
            <a:spcAft>
              <a:spcPct val="15000"/>
            </a:spcAft>
            <a:buChar char="••"/>
          </a:pPr>
          <a:r>
            <a:rPr lang="en-US" sz="1600" kern="1200" dirty="0" smtClean="0"/>
            <a:t>Report on progress at Regional Meetings</a:t>
          </a:r>
          <a:endParaRPr lang="en-US" sz="1600" kern="1200" dirty="0"/>
        </a:p>
        <a:p>
          <a:pPr marL="171450" lvl="1" indent="-171450" algn="l" defTabSz="711200">
            <a:lnSpc>
              <a:spcPct val="90000"/>
            </a:lnSpc>
            <a:spcBef>
              <a:spcPct val="0"/>
            </a:spcBef>
            <a:spcAft>
              <a:spcPct val="15000"/>
            </a:spcAft>
            <a:buChar char="••"/>
          </a:pPr>
          <a:r>
            <a:rPr lang="en-US" sz="1600" kern="1200" dirty="0" smtClean="0"/>
            <a:t>Mid-point survey</a:t>
          </a:r>
          <a:endParaRPr lang="en-US" sz="1600" kern="1200" dirty="0"/>
        </a:p>
      </dsp:txBody>
      <dsp:txXfrm>
        <a:off x="8735" y="3062151"/>
        <a:ext cx="3288384" cy="1973030"/>
      </dsp:txXfrm>
    </dsp:sp>
    <dsp:sp modelId="{B182C368-0BA2-4A05-A2EE-C9775D7D29EA}">
      <dsp:nvSpPr>
        <dsp:cNvPr id="0" name=""/>
        <dsp:cNvSpPr/>
      </dsp:nvSpPr>
      <dsp:spPr>
        <a:xfrm>
          <a:off x="7340033" y="4002947"/>
          <a:ext cx="725728" cy="91440"/>
        </a:xfrm>
        <a:custGeom>
          <a:avLst/>
          <a:gdLst/>
          <a:ahLst/>
          <a:cxnLst/>
          <a:rect l="0" t="0" r="0" b="0"/>
          <a:pathLst>
            <a:path>
              <a:moveTo>
                <a:pt x="0" y="45720"/>
              </a:moveTo>
              <a:lnTo>
                <a:pt x="725728"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683989" y="4044885"/>
        <a:ext cx="37816" cy="7563"/>
      </dsp:txXfrm>
    </dsp:sp>
    <dsp:sp modelId="{DA09A480-A60D-4D4E-BEBE-BE2A5EFC5E77}">
      <dsp:nvSpPr>
        <dsp:cNvPr id="0" name=""/>
        <dsp:cNvSpPr/>
      </dsp:nvSpPr>
      <dsp:spPr>
        <a:xfrm>
          <a:off x="4053448" y="3062151"/>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November</a:t>
          </a:r>
        </a:p>
        <a:p>
          <a:pPr marL="171450" lvl="1" indent="-171450" algn="l" defTabSz="711200">
            <a:lnSpc>
              <a:spcPct val="90000"/>
            </a:lnSpc>
            <a:spcBef>
              <a:spcPct val="0"/>
            </a:spcBef>
            <a:spcAft>
              <a:spcPct val="15000"/>
            </a:spcAft>
            <a:buChar char="••"/>
          </a:pPr>
          <a:r>
            <a:rPr lang="en-US" sz="1600" kern="1200" dirty="0" smtClean="0"/>
            <a:t>Closing survey</a:t>
          </a:r>
        </a:p>
        <a:p>
          <a:pPr marL="171450" lvl="1" indent="-171450" algn="l" defTabSz="711200">
            <a:lnSpc>
              <a:spcPct val="90000"/>
            </a:lnSpc>
            <a:spcBef>
              <a:spcPct val="0"/>
            </a:spcBef>
            <a:spcAft>
              <a:spcPct val="15000"/>
            </a:spcAft>
            <a:buChar char="••"/>
          </a:pPr>
          <a:r>
            <a:rPr lang="en-US" sz="1600" kern="1200" dirty="0" smtClean="0"/>
            <a:t>Review pilot &amp; develop report to Board</a:t>
          </a:r>
        </a:p>
      </dsp:txBody>
      <dsp:txXfrm>
        <a:off x="4053448" y="3062151"/>
        <a:ext cx="3288384" cy="1973030"/>
      </dsp:txXfrm>
    </dsp:sp>
    <dsp:sp modelId="{0E88BE40-B3CA-4662-A2A6-B5F40992931B}">
      <dsp:nvSpPr>
        <dsp:cNvPr id="0" name=""/>
        <dsp:cNvSpPr/>
      </dsp:nvSpPr>
      <dsp:spPr>
        <a:xfrm>
          <a:off x="8098161" y="3062151"/>
          <a:ext cx="3288384" cy="1973030"/>
        </a:xfrm>
        <a:prstGeom prst="rect">
          <a:avLst/>
        </a:prstGeom>
        <a:solidFill>
          <a:schemeClr val="lt1">
            <a:hueOff val="0"/>
            <a:satOff val="0"/>
            <a:lumOff val="0"/>
            <a:alphaOff val="0"/>
          </a:schemeClr>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b="1" kern="1200" dirty="0" smtClean="0"/>
            <a:t>December</a:t>
          </a:r>
        </a:p>
        <a:p>
          <a:pPr marL="171450" lvl="1" indent="-171450" algn="l" defTabSz="711200">
            <a:lnSpc>
              <a:spcPct val="90000"/>
            </a:lnSpc>
            <a:spcBef>
              <a:spcPct val="0"/>
            </a:spcBef>
            <a:spcAft>
              <a:spcPct val="15000"/>
            </a:spcAft>
            <a:buChar char="••"/>
          </a:pPr>
          <a:r>
            <a:rPr lang="en-US" sz="1600" kern="1200" dirty="0" smtClean="0"/>
            <a:t>Report to Board of Directors</a:t>
          </a:r>
        </a:p>
      </dsp:txBody>
      <dsp:txXfrm>
        <a:off x="8098161" y="3062151"/>
        <a:ext cx="3288384" cy="19730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8/20/2018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8/20/2018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_____________________, </a:t>
            </a:r>
            <a:r>
              <a:rPr lang="en-US" baseline="0" dirty="0" smtClean="0"/>
              <a:t>with the Patient Affairs Committee.  I am here today to provide an update regarding the concept that went out for public comment last cycle on improving the OPTN UNOS committee structure. My counterpart, ________________ from the Transplant Coordinator Committee, is also here to answer questions.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273751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a:lnSpc>
                <a:spcPct val="150000"/>
              </a:lnSpc>
            </a:pPr>
            <a:r>
              <a:rPr lang="en-US" dirty="0" smtClean="0"/>
              <a:t>The</a:t>
            </a:r>
            <a:r>
              <a:rPr lang="en-US" baseline="0" dirty="0" smtClean="0"/>
              <a:t> current committee structure is a one-sized fits all approach that limits opportunity for participation and makes it difficult to incorporate diverse perspectives in the policy development process. This system, along with how we currently collect public comment from the regions, committees, societies, and general public also doesn’t allow the Board to fully consider the sentiment of those groups when making decisions. </a:t>
            </a:r>
            <a:endParaRPr lang="en-US" dirty="0" smtClean="0"/>
          </a:p>
          <a:p>
            <a:pPr>
              <a:lnSpc>
                <a:spcPct val="150000"/>
              </a:lnSpc>
            </a:pPr>
            <a:endParaRPr lang="en-US" dirty="0" smtClean="0"/>
          </a:p>
          <a:p>
            <a:pPr>
              <a:lnSpc>
                <a:spcPct val="150000"/>
              </a:lnSpc>
            </a:pPr>
            <a:r>
              <a:rPr lang="en-US" dirty="0" smtClean="0"/>
              <a:t>Our goal</a:t>
            </a:r>
            <a:r>
              <a:rPr lang="en-US" baseline="0" dirty="0" smtClean="0"/>
              <a:t> is to build a committee structures that ultimately </a:t>
            </a:r>
          </a:p>
          <a:p>
            <a:pPr>
              <a:lnSpc>
                <a:spcPct val="150000"/>
              </a:lnSpc>
            </a:pPr>
            <a:r>
              <a:rPr lang="en-US" sz="1200" baseline="0" dirty="0" smtClean="0"/>
              <a:t>-</a:t>
            </a:r>
            <a:r>
              <a:rPr lang="en-US" sz="1200" dirty="0" smtClean="0"/>
              <a:t>Increases opportunities for participation, for example, by adding more spots to be official volunteers for the OPTN (greater than the limited # of committee and board spots currently available)</a:t>
            </a:r>
          </a:p>
          <a:p>
            <a:pPr>
              <a:lnSpc>
                <a:spcPct val="150000"/>
              </a:lnSpc>
            </a:pPr>
            <a:r>
              <a:rPr lang="en-US" sz="1200" dirty="0" smtClean="0"/>
              <a:t>-Increases minority representation on the committees,</a:t>
            </a:r>
            <a:r>
              <a:rPr lang="en-US" sz="1200" baseline="0" dirty="0" smtClean="0"/>
              <a:t> by taking an even more concerted approach to ensuring that the volunteer workforce reflects the system we serve.</a:t>
            </a:r>
            <a:endParaRPr lang="en-US" sz="1200" dirty="0" smtClean="0"/>
          </a:p>
          <a:p>
            <a:pPr>
              <a:lnSpc>
                <a:spcPct val="150000"/>
              </a:lnSpc>
            </a:pPr>
            <a:r>
              <a:rPr lang="en-US" sz="1200" dirty="0" smtClean="0"/>
              <a:t>-Ensures diversity in perspectives on committees – by amplifying the voices of certain</a:t>
            </a:r>
            <a:r>
              <a:rPr lang="en-US" sz="1200" baseline="0" dirty="0" smtClean="0"/>
              <a:t> types of members across groups rather than containing them within a group, and by strengthening that individual’s sole contribution to a group discussion by helping them know they have the backing of lots of people from their same perspective</a:t>
            </a:r>
            <a:endParaRPr lang="en-US" sz="1200" dirty="0" smtClean="0"/>
          </a:p>
          <a:p>
            <a:pPr>
              <a:lnSpc>
                <a:spcPct val="150000"/>
              </a:lnSpc>
            </a:pPr>
            <a:r>
              <a:rPr lang="en-US" sz="1200" dirty="0" smtClean="0"/>
              <a:t>-Strengthen connections between the Board and committees – by building</a:t>
            </a:r>
            <a:r>
              <a:rPr lang="en-US" sz="1200" baseline="0" dirty="0" smtClean="0"/>
              <a:t> in Board spots on the committees and expert councils to be the connection between the groups, and to create a better structure for promoting someone through the volunteer lifecycle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257338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nvPr>
        </p:nvSpPr>
        <p:spPr/>
        <p:txBody>
          <a:bodyPr/>
          <a:lstStyle/>
          <a:p>
            <a:endParaRPr lang="en-US" dirty="0" smtClean="0"/>
          </a:p>
          <a:p>
            <a:r>
              <a:rPr lang="en-US" dirty="0"/>
              <a:t>Not every committee needs regional representation.</a:t>
            </a:r>
          </a:p>
          <a:p>
            <a:r>
              <a:rPr lang="en-US" u="sng" dirty="0"/>
              <a:t>Ex.</a:t>
            </a:r>
            <a:r>
              <a:rPr lang="en-US" dirty="0"/>
              <a:t> Patient Affairs Committee primarily provides patient perspective on proposed policies and projects. Regional representation is not essential to achieving this.</a:t>
            </a:r>
          </a:p>
          <a:p>
            <a:r>
              <a:rPr lang="en-US" dirty="0"/>
              <a:t>_______________________________________________</a:t>
            </a:r>
          </a:p>
          <a:p>
            <a:r>
              <a:rPr lang="en-US" dirty="0"/>
              <a:t>Not every committee needs the at-large representation currently required in the Bylaws.</a:t>
            </a:r>
          </a:p>
          <a:p>
            <a:r>
              <a:rPr lang="en-US" u="sng" dirty="0"/>
              <a:t>Ex.</a:t>
            </a:r>
            <a:r>
              <a:rPr lang="en-US" dirty="0"/>
              <a:t> Operations and Safety Committee primarily concerned with transplant program and OPO operations and process.  A patient perspective is not essential to achieving this.</a:t>
            </a:r>
          </a:p>
          <a:p>
            <a:endParaRPr lang="en-US" dirty="0" smtClean="0"/>
          </a:p>
          <a:p>
            <a:endParaRPr lang="en-US" dirty="0"/>
          </a:p>
          <a:p>
            <a:r>
              <a:rPr lang="en-US" dirty="0" smtClean="0"/>
              <a:t>Others on the current PAC include OPO professionals (3), transplant physicians (2), </a:t>
            </a:r>
          </a:p>
          <a:p>
            <a:endParaRPr lang="en-US" dirty="0"/>
          </a:p>
          <a:p>
            <a:r>
              <a:rPr lang="en-US" dirty="0" smtClean="0"/>
              <a:t>1 member of the committee identifies as Hispanic and 1 as African American, but neither of these are transplant recipients.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2814214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primary goals of this proof</a:t>
            </a:r>
            <a:r>
              <a:rPr lang="en-US" baseline="0" dirty="0" smtClean="0"/>
              <a:t> of concept is to test additional ways to communicate, participate and collaborate. With the exception of public comment cycles, you do that on a monthly basis via these conference calls. We hope to move to a place where you are engaging and participating more consistently, and hopefully, more frequently. We will be developing a test site for current members to play around in, before a more permanent expert council Basecamp site is rolled out.</a:t>
            </a:r>
            <a:endParaRPr lang="en-US" dirty="0"/>
          </a:p>
        </p:txBody>
      </p:sp>
      <p:sp>
        <p:nvSpPr>
          <p:cNvPr id="4" name="Slide Number Placeholder 3"/>
          <p:cNvSpPr>
            <a:spLocks noGrp="1"/>
          </p:cNvSpPr>
          <p:nvPr>
            <p:ph type="sldNum" sz="quarter" idx="10"/>
          </p:nvPr>
        </p:nvSpPr>
        <p:spPr/>
        <p:txBody>
          <a:bodyPr/>
          <a:lstStyle/>
          <a:p>
            <a:fld id="{83F303BE-A2E9-4C5C-9B3F-CF8C7AC91DFB}" type="slidenum">
              <a:rPr lang="en-US" smtClean="0"/>
              <a:t>14</a:t>
            </a:fld>
            <a:endParaRPr lang="en-US"/>
          </a:p>
        </p:txBody>
      </p:sp>
    </p:spTree>
    <p:extLst>
      <p:ext uri="{BB962C8B-B14F-4D97-AF65-F5344CB8AC3E}">
        <p14:creationId xmlns:p14="http://schemas.microsoft.com/office/powerpoint/2010/main" val="2318116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Recall that this concept paper was distributed for public comment during the spring 2018 cycle. To jog your memory, this is a high-level overview of the changes the concept paper proposed.</a:t>
            </a:r>
          </a:p>
          <a:p>
            <a:endParaRPr lang="en-US" baseline="0" dirty="0" smtClean="0"/>
          </a:p>
          <a:p>
            <a:r>
              <a:rPr lang="en-US" baseline="0" dirty="0" smtClean="0"/>
              <a:t>First, the concept paper proposed OPTN Bylaw changes that would remove specific committees. Instead, the Bylaws would describe broadly that the OPTN will have a volunteer workforce structure to achieve certain objectives.</a:t>
            </a:r>
          </a:p>
          <a:p>
            <a:endParaRPr lang="en-US" baseline="0" dirty="0" smtClean="0"/>
          </a:p>
          <a:p>
            <a:r>
              <a:rPr lang="en-US" baseline="0" dirty="0" smtClean="0"/>
              <a:t>Second, the current OPTN Committee system would be revised, dividing committees into two groups. Subject-matter committees were defined as organ-specific or other groups where broad policy development is required. Expert councils were defined as groups with a perspective that is needed on three or more subject committees.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These groups were described as being more similar than different, with three important differences. Unlike the subject-matter committees, expert councils would not have regional representatives, would not sponsor public comment proposals and likely would not meet in-person.</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3F303BE-A2E9-4C5C-9B3F-CF8C7AC91DFB}" type="slidenum">
              <a:rPr lang="en-US" smtClean="0"/>
              <a:t>2</a:t>
            </a:fld>
            <a:endParaRPr lang="en-US"/>
          </a:p>
        </p:txBody>
      </p:sp>
    </p:spTree>
    <p:extLst>
      <p:ext uri="{BB962C8B-B14F-4D97-AF65-F5344CB8AC3E}">
        <p14:creationId xmlns:p14="http://schemas.microsoft.com/office/powerpoint/2010/main" val="199891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concept paper received a lot of feedback. There was overall support for increased constituent perspective and participation and increased diversity in committee composition. While there was support for broader participation, there was concern about how it would all be operationalized. There were also concerns over the perceived loss of the constituent voice in the </a:t>
            </a:r>
            <a:r>
              <a:rPr lang="en-US" u="none" baseline="0" dirty="0" smtClean="0"/>
              <a:t>policy development </a:t>
            </a:r>
            <a:r>
              <a:rPr lang="en-US" baseline="0" dirty="0" smtClean="0"/>
              <a:t>process.</a:t>
            </a:r>
          </a:p>
          <a:p>
            <a:endParaRPr lang="en-US" baseline="0" dirty="0" smtClean="0"/>
          </a:p>
        </p:txBody>
      </p:sp>
      <p:sp>
        <p:nvSpPr>
          <p:cNvPr id="4" name="Slide Number Placeholder 3"/>
          <p:cNvSpPr>
            <a:spLocks noGrp="1"/>
          </p:cNvSpPr>
          <p:nvPr>
            <p:ph type="sldNum" sz="quarter" idx="10"/>
          </p:nvPr>
        </p:nvSpPr>
        <p:spPr/>
        <p:txBody>
          <a:bodyPr/>
          <a:lstStyle/>
          <a:p>
            <a:fld id="{83F303BE-A2E9-4C5C-9B3F-CF8C7AC91DFB}" type="slidenum">
              <a:rPr lang="en-US" smtClean="0"/>
              <a:t>3</a:t>
            </a:fld>
            <a:endParaRPr lang="en-US"/>
          </a:p>
        </p:txBody>
      </p:sp>
    </p:spTree>
    <p:extLst>
      <p:ext uri="{BB962C8B-B14F-4D97-AF65-F5344CB8AC3E}">
        <p14:creationId xmlns:p14="http://schemas.microsoft.com/office/powerpoint/2010/main" val="102550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Executive Committee reviewed public comment feedback and considered three options:</a:t>
            </a:r>
          </a:p>
          <a:p>
            <a:pPr marL="228600" indent="-228600">
              <a:buFont typeface="+mj-lt"/>
              <a:buAutoNum type="arabicPeriod"/>
            </a:pPr>
            <a:r>
              <a:rPr lang="en-US" dirty="0" smtClean="0"/>
              <a:t>Move forward with the concept as proposed</a:t>
            </a:r>
          </a:p>
          <a:p>
            <a:pPr marL="228600" indent="-228600">
              <a:buFont typeface="+mj-lt"/>
              <a:buAutoNum type="arabicPeriod"/>
            </a:pPr>
            <a:r>
              <a:rPr lang="en-US" dirty="0" smtClean="0"/>
              <a:t>Abandon the concept completely</a:t>
            </a:r>
          </a:p>
          <a:p>
            <a:pPr marL="228600" indent="-228600">
              <a:buFont typeface="+mj-lt"/>
              <a:buAutoNum type="arabicPeriod"/>
            </a:pPr>
            <a:r>
              <a:rPr lang="en-US" dirty="0" smtClean="0"/>
              <a:t>Test the concept </a:t>
            </a:r>
          </a:p>
          <a:p>
            <a:endParaRPr lang="en-US" dirty="0" smtClean="0"/>
          </a:p>
          <a:p>
            <a:r>
              <a:rPr lang="en-US" dirty="0" smtClean="0"/>
              <a:t>They decided to test the concept. The Patient Affairs Committee and the Transplant Coordinators Committee were invited to </a:t>
            </a:r>
            <a:r>
              <a:rPr lang="en-US" b="1" u="sng" dirty="0" smtClean="0"/>
              <a:t>pilot</a:t>
            </a:r>
            <a:r>
              <a:rPr lang="en-US" dirty="0" smtClean="0"/>
              <a:t> a modified version of the proposed restructure.</a:t>
            </a:r>
          </a:p>
          <a:p>
            <a:endParaRPr lang="en-US" dirty="0" smtClean="0"/>
          </a:p>
          <a:p>
            <a:r>
              <a:rPr lang="en-US" dirty="0" smtClean="0"/>
              <a:t>Of the four problems described in the concept paper, this proof of concept will be more limited in scope, focusing on two of the four originally identified problems:</a:t>
            </a:r>
          </a:p>
          <a:p>
            <a:endParaRPr lang="en-US" dirty="0" smtClean="0"/>
          </a:p>
          <a:p>
            <a:r>
              <a:rPr lang="en-US" b="1" dirty="0" smtClean="0">
                <a:solidFill>
                  <a:srgbClr val="FF0000"/>
                </a:solidFill>
              </a:rPr>
              <a:t>Increasing diversity in perspectives on committees &amp; in policy development process</a:t>
            </a:r>
          </a:p>
          <a:p>
            <a:r>
              <a:rPr lang="en-US" b="0" dirty="0" smtClean="0">
                <a:solidFill>
                  <a:srgbClr val="FF0000"/>
                </a:solidFill>
              </a:rPr>
              <a:t>With additional patients and coordinators joining our respective committees, these “home committee constituent council representatives” will act as liaisons between their constituency and the subject committees, weighing in on new or proposed policies before, during, and after public comment.</a:t>
            </a:r>
          </a:p>
          <a:p>
            <a:endParaRPr lang="en-US" b="1" dirty="0" smtClean="0">
              <a:solidFill>
                <a:srgbClr val="FF0000"/>
              </a:solidFill>
            </a:endParaRPr>
          </a:p>
          <a:p>
            <a:r>
              <a:rPr lang="en-US" b="1" dirty="0" smtClean="0">
                <a:solidFill>
                  <a:srgbClr val="FF0000"/>
                </a:solidFill>
              </a:rPr>
              <a:t>Increasing connections between the Board and Committees</a:t>
            </a:r>
          </a:p>
          <a:p>
            <a:r>
              <a:rPr lang="en-US" b="0" dirty="0" smtClean="0">
                <a:solidFill>
                  <a:srgbClr val="FF0000"/>
                </a:solidFill>
              </a:rPr>
              <a:t>Most Board members do not regularly interact with the committees. This proof of concept</a:t>
            </a:r>
            <a:r>
              <a:rPr lang="en-US" b="0" baseline="0" dirty="0" smtClean="0">
                <a:solidFill>
                  <a:srgbClr val="FF0000"/>
                </a:solidFill>
              </a:rPr>
              <a:t> exposes more Board members to Committee work and facilitates dialogue between the two groups.</a:t>
            </a:r>
            <a:endParaRPr lang="en-US" b="0" dirty="0" smtClean="0"/>
          </a:p>
          <a:p>
            <a:endParaRPr lang="en-US" dirty="0" smtClean="0"/>
          </a:p>
          <a:p>
            <a:r>
              <a:rPr lang="en-US" dirty="0" smtClean="0"/>
              <a:t>This proof of concept will be tested July through December</a:t>
            </a:r>
            <a:r>
              <a:rPr lang="en-US" baseline="0" dirty="0" smtClean="0"/>
              <a:t> 2018.</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3F303BE-A2E9-4C5C-9B3F-CF8C7AC91DFB}" type="slidenum">
              <a:rPr lang="en-US" smtClean="0"/>
              <a:t>4</a:t>
            </a:fld>
            <a:endParaRPr lang="en-US"/>
          </a:p>
        </p:txBody>
      </p:sp>
    </p:spTree>
    <p:extLst>
      <p:ext uri="{BB962C8B-B14F-4D97-AF65-F5344CB8AC3E}">
        <p14:creationId xmlns:p14="http://schemas.microsoft.com/office/powerpoint/2010/main" val="2385151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proof of concept is being handled in the following way:</a:t>
            </a:r>
          </a:p>
          <a:p>
            <a:pPr marL="228600" indent="-228600">
              <a:buFont typeface="+mj-lt"/>
              <a:buAutoNum type="arabicPeriod"/>
            </a:pPr>
            <a:r>
              <a:rPr lang="en-US" baseline="0" dirty="0" smtClean="0"/>
              <a:t>The official patient or coordinator representative on other committees and </a:t>
            </a:r>
            <a:r>
              <a:rPr lang="en-US" dirty="0" smtClean="0"/>
              <a:t>the Board of Directors will merge with the current roster of members for that committee.  This proof of concept also invites other members of the constituency who identify as having a patient perspective, but do not serve in that official capacity on their home committee (for example, an OPO representative on the Liver Committee who is also a recipient). </a:t>
            </a:r>
          </a:p>
          <a:p>
            <a:pPr marL="228600" indent="-228600">
              <a:buFont typeface="+mj-lt"/>
              <a:buAutoNum type="arabicPeriod"/>
            </a:pPr>
            <a:r>
              <a:rPr lang="en-US" dirty="0" smtClean="0"/>
              <a:t>These additional members</a:t>
            </a:r>
            <a:r>
              <a:rPr lang="en-US" baseline="0" dirty="0" smtClean="0"/>
              <a:t> attend the core Committee’s current meetings and participate just like any other committee member.</a:t>
            </a:r>
          </a:p>
          <a:p>
            <a:pPr marL="228600" indent="-228600">
              <a:buFont typeface="+mj-lt"/>
              <a:buAutoNum type="arabicPeriod"/>
            </a:pPr>
            <a:r>
              <a:rPr lang="en-US" baseline="0" dirty="0" smtClean="0"/>
              <a:t>The groups are piloting Basecamp, a web-based project management and team communication application, to manage Committee work and continue dialogue between monthly conference calls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68263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proof of concept aims</a:t>
            </a:r>
            <a:r>
              <a:rPr lang="en-US" baseline="0" dirty="0" smtClean="0"/>
              <a:t> to:</a:t>
            </a:r>
          </a:p>
          <a:p>
            <a:endParaRPr lang="en-US" baseline="0" dirty="0" smtClean="0"/>
          </a:p>
          <a:p>
            <a:pPr marL="228600" indent="-228600">
              <a:buFont typeface="+mj-lt"/>
              <a:buAutoNum type="arabicPeriod"/>
            </a:pPr>
            <a:r>
              <a:rPr lang="en-US" baseline="0" dirty="0" smtClean="0"/>
              <a:t>Break down silos between Committees by uniting patients or coordinators and forming a larger collaborative</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baseline="0" dirty="0" smtClean="0"/>
              <a:t>Facilitate real time intra-Committee and Board communication via Basecamp</a:t>
            </a:r>
          </a:p>
          <a:p>
            <a:pPr marL="228600" indent="-228600">
              <a:buFont typeface="+mj-lt"/>
              <a:buAutoNum type="arabicPeriod"/>
            </a:pPr>
            <a:r>
              <a:rPr lang="en-US" baseline="0" dirty="0" smtClean="0"/>
              <a:t>Amplify constituency voices throughout the policy development process by uniting patients or coordinators from across committees and empowering them to speak on behalf of a larger group of people with common perspectives (versus being the lone patient or coordinator on a Committee)</a:t>
            </a:r>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68201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bullets on slide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330728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just completed a baseline survey, and will see those results during our upcoming in-person Committee meetings. In addition, we are providing feedback via debriefs and Basecamp discussions. We will continue to update the community via regional meetings. At the conclusion of the proof of concept, UNOS staff will provide an analysis to the Executive Committee and Board of Directors.</a:t>
            </a:r>
          </a:p>
          <a:p>
            <a:endParaRPr lang="en-US" baseline="0" dirty="0" smtClean="0"/>
          </a:p>
          <a:p>
            <a:r>
              <a:rPr lang="en-US" baseline="0" dirty="0" smtClean="0"/>
              <a:t>Ultimately, it is the Executive Committee and Board of Directors who will determine the next steps. That might include another iteration of this pilot, in the spirit of </a:t>
            </a:r>
            <a:r>
              <a:rPr lang="en-US" baseline="0" smtClean="0"/>
              <a:t>a PDSA, or Plan-Do-Study-Act, </a:t>
            </a:r>
            <a:r>
              <a:rPr lang="en-US" baseline="0" dirty="0" smtClean="0"/>
              <a:t>or they could decide to send something out for public comment.</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3673080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happy to try and answer some</a:t>
            </a:r>
            <a:r>
              <a:rPr lang="en-US" baseline="0" dirty="0" smtClean="0"/>
              <a:t> questions. If I do not know the answer, I can have my liaison circle back with our </a:t>
            </a:r>
            <a:r>
              <a:rPr lang="en-US" baseline="0" smtClean="0"/>
              <a:t>Regional Administrator </a:t>
            </a:r>
            <a:r>
              <a:rPr lang="en-US" baseline="0" dirty="0" smtClean="0"/>
              <a:t>to get you an answer.</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459896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hyperlink" Target="https://basecamp.com/how-it-work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Improving the OPTN/UNOS Committee Structure through Enhanced Communication and Engagement</a:t>
            </a:r>
          </a:p>
        </p:txBody>
      </p:sp>
      <p:sp>
        <p:nvSpPr>
          <p:cNvPr id="6" name="Subtitle 2"/>
          <p:cNvSpPr>
            <a:spLocks noGrp="1"/>
          </p:cNvSpPr>
          <p:nvPr>
            <p:ph type="subTitle" idx="1"/>
          </p:nvPr>
        </p:nvSpPr>
        <p:spPr>
          <a:xfrm>
            <a:off x="720074" y="4660593"/>
            <a:ext cx="11073631" cy="753036"/>
          </a:xfrm>
        </p:spPr>
        <p:txBody>
          <a:bodyPr>
            <a:normAutofit/>
          </a:bodyPr>
          <a:lstStyle/>
          <a:p>
            <a:r>
              <a:rPr lang="en-US" sz="3600" dirty="0" smtClean="0"/>
              <a:t>Fall 2018</a:t>
            </a:r>
            <a:endParaRPr lang="en-US" sz="3600" dirty="0"/>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2898" y="2899510"/>
            <a:ext cx="3610892" cy="850932"/>
          </a:xfrm>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1547653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997280"/>
            <a:ext cx="11394917" cy="5379335"/>
          </a:xfrm>
        </p:spPr>
        <p:txBody>
          <a:bodyPr>
            <a:noAutofit/>
          </a:bodyPr>
          <a:lstStyle/>
          <a:p>
            <a:pPr marL="228600" lvl="1" indent="0">
              <a:lnSpc>
                <a:spcPct val="150000"/>
              </a:lnSpc>
              <a:spcBef>
                <a:spcPts val="0"/>
              </a:spcBef>
              <a:buNone/>
            </a:pPr>
            <a:r>
              <a:rPr lang="en-US" sz="2800" dirty="0"/>
              <a:t>Current committee structure is “one-size fits all” </a:t>
            </a:r>
          </a:p>
          <a:p>
            <a:pPr lvl="1">
              <a:lnSpc>
                <a:spcPct val="150000"/>
              </a:lnSpc>
              <a:spcBef>
                <a:spcPts val="0"/>
              </a:spcBef>
            </a:pPr>
            <a:r>
              <a:rPr lang="en-US" sz="2800" dirty="0" smtClean="0"/>
              <a:t>On average, committees have </a:t>
            </a:r>
            <a:r>
              <a:rPr lang="en-US" sz="2800" dirty="0"/>
              <a:t>18 members, composed of:</a:t>
            </a:r>
          </a:p>
          <a:p>
            <a:pPr lvl="1">
              <a:lnSpc>
                <a:spcPct val="150000"/>
              </a:lnSpc>
              <a:spcBef>
                <a:spcPts val="0"/>
              </a:spcBef>
            </a:pPr>
            <a:r>
              <a:rPr lang="en-US" sz="2800" dirty="0"/>
              <a:t>Chair &amp; Vice-Chair</a:t>
            </a:r>
          </a:p>
          <a:p>
            <a:pPr lvl="1">
              <a:lnSpc>
                <a:spcPct val="150000"/>
              </a:lnSpc>
              <a:spcBef>
                <a:spcPts val="0"/>
              </a:spcBef>
            </a:pPr>
            <a:r>
              <a:rPr lang="en-US" sz="2800" dirty="0"/>
              <a:t>11 regional representatives </a:t>
            </a:r>
          </a:p>
          <a:p>
            <a:pPr lvl="1">
              <a:lnSpc>
                <a:spcPct val="150000"/>
              </a:lnSpc>
              <a:spcBef>
                <a:spcPts val="0"/>
              </a:spcBef>
            </a:pPr>
            <a:r>
              <a:rPr lang="en-US" sz="2800" dirty="0"/>
              <a:t>4-5 At-Large members, </a:t>
            </a:r>
            <a:r>
              <a:rPr lang="en-US" sz="2800" dirty="0" smtClean="0"/>
              <a:t>including (transplant </a:t>
            </a:r>
            <a:r>
              <a:rPr lang="en-US" sz="2800" dirty="0"/>
              <a:t>hospitals, OPOs, transplant coordinators, and a </a:t>
            </a:r>
            <a:r>
              <a:rPr lang="en-US" sz="2800" dirty="0" err="1"/>
              <a:t>tx</a:t>
            </a:r>
            <a:r>
              <a:rPr lang="en-US" sz="2800" dirty="0"/>
              <a:t> recipient, living donor, or donor family </a:t>
            </a:r>
            <a:r>
              <a:rPr lang="en-US" sz="2800" dirty="0" smtClean="0"/>
              <a:t>member</a:t>
            </a:r>
            <a:endParaRPr lang="en-US" sz="2800" dirty="0"/>
          </a:p>
          <a:p>
            <a:pPr lvl="1">
              <a:lnSpc>
                <a:spcPct val="150000"/>
              </a:lnSpc>
              <a:spcBef>
                <a:spcPts val="0"/>
              </a:spcBef>
            </a:pPr>
            <a:endParaRPr lang="en-US" sz="2800" dirty="0" smtClean="0"/>
          </a:p>
        </p:txBody>
      </p:sp>
      <p:sp>
        <p:nvSpPr>
          <p:cNvPr id="3" name="Title 2"/>
          <p:cNvSpPr>
            <a:spLocks noGrp="1"/>
          </p:cNvSpPr>
          <p:nvPr>
            <p:ph type="title"/>
          </p:nvPr>
        </p:nvSpPr>
        <p:spPr/>
        <p:txBody>
          <a:bodyPr/>
          <a:lstStyle/>
          <a:p>
            <a:r>
              <a:rPr lang="en-US" sz="4400" dirty="0" smtClean="0"/>
              <a:t>What is the problem and what are our goals?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2085548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smtClean="0"/>
              <a:t>Patient Affairs Committee</a:t>
            </a:r>
          </a:p>
          <a:p>
            <a:pPr marL="0" indent="0">
              <a:buNone/>
            </a:pPr>
            <a:r>
              <a:rPr lang="en-US" dirty="0" smtClean="0"/>
              <a:t>Stated Mission: to advise the Board of Directors about patient and donor family </a:t>
            </a:r>
            <a:r>
              <a:rPr lang="en-US" i="1" dirty="0" smtClean="0"/>
              <a:t>perspectives</a:t>
            </a:r>
            <a:r>
              <a:rPr lang="en-US" dirty="0" smtClean="0"/>
              <a:t> on OPTN policies and initiatives that originate in other committees.</a:t>
            </a:r>
          </a:p>
          <a:p>
            <a:pPr marL="0" indent="0">
              <a:buNone/>
            </a:pPr>
            <a:r>
              <a:rPr lang="en-US" dirty="0"/>
              <a:t>Current Patient Affairs Committee consists of:</a:t>
            </a:r>
          </a:p>
          <a:p>
            <a:r>
              <a:rPr lang="en-US" dirty="0" smtClean="0"/>
              <a:t>5 </a:t>
            </a:r>
            <a:r>
              <a:rPr lang="en-US" dirty="0"/>
              <a:t>Transplant </a:t>
            </a:r>
            <a:r>
              <a:rPr lang="en-US" dirty="0" smtClean="0"/>
              <a:t>Recipients</a:t>
            </a:r>
          </a:p>
          <a:p>
            <a:r>
              <a:rPr lang="en-US" dirty="0" smtClean="0"/>
              <a:t>3 Recipient Family Member</a:t>
            </a:r>
            <a:endParaRPr lang="en-US" dirty="0"/>
          </a:p>
          <a:p>
            <a:r>
              <a:rPr lang="en-US" dirty="0"/>
              <a:t>1 Donor Family </a:t>
            </a:r>
            <a:r>
              <a:rPr lang="en-US" dirty="0" smtClean="0"/>
              <a:t>Member</a:t>
            </a:r>
          </a:p>
          <a:p>
            <a:pPr marL="0" indent="0">
              <a:buNone/>
            </a:pPr>
            <a:r>
              <a:rPr lang="en-US" dirty="0" smtClean="0"/>
              <a:t>[Other committee members consist of OPO, living donors, MDs, </a:t>
            </a:r>
            <a:r>
              <a:rPr lang="en-US" dirty="0" err="1" smtClean="0"/>
              <a:t>etc</a:t>
            </a:r>
            <a:r>
              <a:rPr lang="en-US" dirty="0" smtClean="0"/>
              <a:t>)</a:t>
            </a: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Example of Current Constraints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4094344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24967482"/>
              </p:ext>
            </p:extLst>
          </p:nvPr>
        </p:nvGraphicFramePr>
        <p:xfrm>
          <a:off x="385662" y="1007873"/>
          <a:ext cx="11395282" cy="536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Proposed Timeline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13</a:t>
            </a:fld>
            <a:endParaRPr lang="en-US" dirty="0">
              <a:solidFill>
                <a:srgbClr val="000000">
                  <a:tint val="75000"/>
                </a:srgbClr>
              </a:solidFill>
            </a:endParaRPr>
          </a:p>
        </p:txBody>
      </p:sp>
    </p:spTree>
    <p:extLst>
      <p:ext uri="{BB962C8B-B14F-4D97-AF65-F5344CB8AC3E}">
        <p14:creationId xmlns:p14="http://schemas.microsoft.com/office/powerpoint/2010/main" val="4026714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349371"/>
            <a:ext cx="5455860" cy="4404100"/>
          </a:xfrm>
        </p:spPr>
        <p:txBody>
          <a:bodyPr/>
          <a:lstStyle/>
          <a:p>
            <a:r>
              <a:rPr lang="en-US" dirty="0" smtClean="0"/>
              <a:t>Online collaboration platform</a:t>
            </a:r>
          </a:p>
          <a:p>
            <a:r>
              <a:rPr lang="en-US" dirty="0" smtClean="0"/>
              <a:t>Allows teams to communicate on items without using email</a:t>
            </a:r>
          </a:p>
          <a:p>
            <a:pPr marL="0" indent="0">
              <a:buNone/>
            </a:pPr>
            <a:endParaRPr lang="en-US" dirty="0" smtClean="0"/>
          </a:p>
        </p:txBody>
      </p:sp>
      <p:sp>
        <p:nvSpPr>
          <p:cNvPr id="3" name="Title 2"/>
          <p:cNvSpPr>
            <a:spLocks noGrp="1"/>
          </p:cNvSpPr>
          <p:nvPr>
            <p:ph type="title"/>
          </p:nvPr>
        </p:nvSpPr>
        <p:spPr/>
        <p:txBody>
          <a:bodyPr/>
          <a:lstStyle/>
          <a:p>
            <a:r>
              <a:rPr lang="en-US" dirty="0" smtClean="0"/>
              <a:t>What is Basecamp?</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14</a:t>
            </a:fld>
            <a:endParaRPr lang="en-US" dirty="0">
              <a:solidFill>
                <a:srgbClr val="000000">
                  <a:tint val="75000"/>
                </a:srgbClr>
              </a:solidFill>
            </a:endParaRPr>
          </a:p>
        </p:txBody>
      </p:sp>
      <p:sp>
        <p:nvSpPr>
          <p:cNvPr id="5" name="Content Placeholder 1"/>
          <p:cNvSpPr txBox="1">
            <a:spLocks/>
          </p:cNvSpPr>
          <p:nvPr/>
        </p:nvSpPr>
        <p:spPr>
          <a:xfrm>
            <a:off x="0" y="3892919"/>
            <a:ext cx="5455860" cy="4404100"/>
          </a:xfrm>
          <a:prstGeom prst="rect">
            <a:avLst/>
          </a:prstGeom>
        </p:spPr>
        <p:txBody>
          <a:bodyPr vert="horz" lIns="91416" tIns="45708" rIns="91416" bIns="45708" rtlCol="0">
            <a:normAutofit/>
          </a:bodyPr>
          <a:lst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799" i="1" dirty="0"/>
              <a:t>Got 2 minutes?</a:t>
            </a:r>
          </a:p>
          <a:p>
            <a:pPr marL="0" indent="0" algn="ctr">
              <a:buNone/>
            </a:pPr>
            <a:r>
              <a:rPr lang="en-US" sz="2799" dirty="0">
                <a:hlinkClick r:id="rId3"/>
              </a:rPr>
              <a:t>https://basecamp.com/how-it-works</a:t>
            </a:r>
            <a:r>
              <a:rPr lang="en-US" sz="2799" dirty="0"/>
              <a:t> </a:t>
            </a:r>
          </a:p>
        </p:txBody>
      </p:sp>
      <p:pic>
        <p:nvPicPr>
          <p:cNvPr id="7" name="Picture 6"/>
          <p:cNvPicPr>
            <a:picLocks noChangeAspect="1"/>
          </p:cNvPicPr>
          <p:nvPr/>
        </p:nvPicPr>
        <p:blipFill rotWithShape="1">
          <a:blip r:embed="rId4"/>
          <a:srcRect l="12664" r="15261"/>
          <a:stretch/>
        </p:blipFill>
        <p:spPr>
          <a:xfrm>
            <a:off x="5841138" y="1653697"/>
            <a:ext cx="5508715" cy="352299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Picture 7"/>
          <p:cNvPicPr>
            <a:picLocks noChangeAspect="1"/>
          </p:cNvPicPr>
          <p:nvPr/>
        </p:nvPicPr>
        <p:blipFill>
          <a:blip r:embed="rId5"/>
          <a:stretch>
            <a:fillRect/>
          </a:stretch>
        </p:blipFill>
        <p:spPr>
          <a:xfrm>
            <a:off x="6970620" y="5548810"/>
            <a:ext cx="2756797" cy="827039"/>
          </a:xfrm>
          <a:prstGeom prst="rect">
            <a:avLst/>
          </a:prstGeom>
        </p:spPr>
      </p:pic>
    </p:spTree>
    <p:extLst>
      <p:ext uri="{BB962C8B-B14F-4D97-AF65-F5344CB8AC3E}">
        <p14:creationId xmlns:p14="http://schemas.microsoft.com/office/powerpoint/2010/main" val="1153200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607734" y="-5947"/>
            <a:ext cx="6858000" cy="6789076"/>
          </a:xfrm>
          <a:prstGeom prst="rect">
            <a:avLst/>
          </a:prstGeom>
        </p:spPr>
      </p:pic>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Tree>
    <p:extLst>
      <p:ext uri="{BB962C8B-B14F-4D97-AF65-F5344CB8AC3E}">
        <p14:creationId xmlns:p14="http://schemas.microsoft.com/office/powerpoint/2010/main" val="3994492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564488"/>
            <a:ext cx="11394917" cy="4815054"/>
          </a:xfrm>
        </p:spPr>
        <p:txBody>
          <a:bodyPr>
            <a:normAutofit fontScale="85000" lnSpcReduction="20000"/>
          </a:bodyPr>
          <a:lstStyle/>
          <a:p>
            <a:r>
              <a:rPr lang="en-US" sz="3500" dirty="0" smtClean="0"/>
              <a:t>Shared during Spring 2018 public comment</a:t>
            </a:r>
          </a:p>
          <a:p>
            <a:r>
              <a:rPr lang="en-US" sz="3500" dirty="0" smtClean="0"/>
              <a:t>Proposed Bylaw changes </a:t>
            </a:r>
            <a:r>
              <a:rPr lang="en-US" sz="3500" dirty="0"/>
              <a:t>to remove prescription of specific committees</a:t>
            </a:r>
          </a:p>
          <a:p>
            <a:r>
              <a:rPr lang="en-US" sz="3500" dirty="0" smtClean="0"/>
              <a:t>Proposed restructuring current OPTN Committees into two groups:</a:t>
            </a:r>
          </a:p>
          <a:p>
            <a:pPr lvl="1">
              <a:buClr>
                <a:schemeClr val="accent2"/>
              </a:buClr>
              <a:buFont typeface="Arial" panose="020B0604020202020204" pitchFamily="34" charset="0"/>
              <a:buChar char="•"/>
            </a:pPr>
            <a:r>
              <a:rPr lang="en-US" sz="2800" dirty="0" smtClean="0"/>
              <a:t>Subject-matter Committees</a:t>
            </a:r>
          </a:p>
          <a:p>
            <a:pPr lvl="1">
              <a:buClr>
                <a:schemeClr val="accent2"/>
              </a:buClr>
              <a:buFont typeface="Arial" panose="020B0604020202020204" pitchFamily="34" charset="0"/>
              <a:buChar char="•"/>
            </a:pPr>
            <a:r>
              <a:rPr lang="en-US" sz="2800" dirty="0" smtClean="0"/>
              <a:t>Expert Councils</a:t>
            </a:r>
          </a:p>
          <a:p>
            <a:pPr>
              <a:buFont typeface="Wingdings" panose="05000000000000000000" pitchFamily="2" charset="2"/>
              <a:buChar char="§"/>
            </a:pPr>
            <a:r>
              <a:rPr lang="en-US" sz="3500" dirty="0" smtClean="0"/>
              <a:t>Proposed expert councils would not have:</a:t>
            </a:r>
          </a:p>
          <a:p>
            <a:pPr lvl="1">
              <a:buClr>
                <a:schemeClr val="accent2"/>
              </a:buClr>
              <a:buFont typeface="Arial" panose="020B0604020202020204" pitchFamily="34" charset="0"/>
              <a:buChar char="•"/>
            </a:pPr>
            <a:r>
              <a:rPr lang="en-US" sz="2800" dirty="0"/>
              <a:t>R</a:t>
            </a:r>
            <a:r>
              <a:rPr lang="en-US" sz="2800" dirty="0" smtClean="0"/>
              <a:t>egional representatives</a:t>
            </a:r>
          </a:p>
          <a:p>
            <a:pPr lvl="1">
              <a:buClr>
                <a:schemeClr val="accent2"/>
              </a:buClr>
              <a:buFont typeface="Arial" panose="020B0604020202020204" pitchFamily="34" charset="0"/>
              <a:buChar char="•"/>
            </a:pPr>
            <a:r>
              <a:rPr lang="en-US" sz="2800" dirty="0" smtClean="0"/>
              <a:t>Ability to sponsor public comment proposals</a:t>
            </a:r>
          </a:p>
          <a:p>
            <a:pPr>
              <a:buFont typeface="Wingdings" panose="05000000000000000000" pitchFamily="2" charset="2"/>
              <a:buChar char="§"/>
            </a:pPr>
            <a:endParaRPr lang="en-US" sz="3800" dirty="0" smtClean="0"/>
          </a:p>
          <a:p>
            <a:pPr marL="228600" lvl="1" indent="0">
              <a:buClr>
                <a:schemeClr val="accent2"/>
              </a:buClr>
              <a:buNone/>
            </a:pPr>
            <a:endParaRPr lang="en-US" dirty="0" smtClean="0"/>
          </a:p>
          <a:p>
            <a:pPr marL="0" indent="0">
              <a:buNone/>
            </a:pPr>
            <a:endParaRPr lang="en-US" dirty="0"/>
          </a:p>
        </p:txBody>
      </p:sp>
      <p:sp>
        <p:nvSpPr>
          <p:cNvPr id="3" name="Title 2"/>
          <p:cNvSpPr>
            <a:spLocks noGrp="1"/>
          </p:cNvSpPr>
          <p:nvPr>
            <p:ph type="title"/>
          </p:nvPr>
        </p:nvSpPr>
        <p:spPr>
          <a:xfrm>
            <a:off x="385279" y="342337"/>
            <a:ext cx="11651769" cy="850932"/>
          </a:xfrm>
        </p:spPr>
        <p:txBody>
          <a:bodyPr/>
          <a:lstStyle/>
          <a:p>
            <a:r>
              <a:rPr lang="en-US" dirty="0"/>
              <a:t>Improving the OPTN/UNOS Committee Structure Concept Paper</a:t>
            </a:r>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1088757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73180"/>
            <a:ext cx="11394917" cy="4405247"/>
          </a:xfrm>
        </p:spPr>
        <p:txBody>
          <a:bodyPr>
            <a:normAutofit/>
          </a:bodyPr>
          <a:lstStyle/>
          <a:p>
            <a:r>
              <a:rPr lang="en-US" sz="3200" dirty="0" smtClean="0"/>
              <a:t>Overall support for the overarching goals</a:t>
            </a:r>
          </a:p>
          <a:p>
            <a:r>
              <a:rPr lang="en-US" sz="3200" dirty="0" smtClean="0"/>
              <a:t>Agreement that concept may increase broader participation</a:t>
            </a:r>
          </a:p>
          <a:p>
            <a:r>
              <a:rPr lang="en-US" sz="3200" dirty="0" smtClean="0"/>
              <a:t>Concerns over perceived loss of constituent voice in the policy development process</a:t>
            </a:r>
          </a:p>
          <a:p>
            <a:pPr lvl="2">
              <a:buClr>
                <a:schemeClr val="accent2"/>
              </a:buClr>
              <a:buFont typeface="Arial" panose="020B0604020202020204" pitchFamily="34" charset="0"/>
              <a:buChar char="•"/>
            </a:pPr>
            <a:r>
              <a:rPr lang="en-US" sz="2800" dirty="0"/>
              <a:t>Constituent committees </a:t>
            </a:r>
            <a:r>
              <a:rPr lang="en-US" sz="2800" dirty="0" smtClean="0"/>
              <a:t>want </a:t>
            </a:r>
            <a:r>
              <a:rPr lang="en-US" sz="2800" dirty="0"/>
              <a:t>ability to sponsor projects</a:t>
            </a:r>
          </a:p>
          <a:p>
            <a:pPr lvl="2">
              <a:buClr>
                <a:schemeClr val="accent2"/>
              </a:buClr>
              <a:buFont typeface="Arial" panose="020B0604020202020204" pitchFamily="34" charset="0"/>
              <a:buChar char="•"/>
            </a:pPr>
            <a:r>
              <a:rPr lang="en-US" sz="2800" dirty="0"/>
              <a:t>“Communities of practice” approach </a:t>
            </a:r>
            <a:r>
              <a:rPr lang="en-US" sz="2800" dirty="0" smtClean="0"/>
              <a:t>= reduced </a:t>
            </a:r>
            <a:r>
              <a:rPr lang="en-US" sz="2800" dirty="0"/>
              <a:t>stature</a:t>
            </a:r>
          </a:p>
          <a:p>
            <a:pPr lvl="2">
              <a:buClr>
                <a:schemeClr val="accent2"/>
              </a:buClr>
              <a:buFont typeface="Arial" panose="020B0604020202020204" pitchFamily="34" charset="0"/>
              <a:buChar char="•"/>
            </a:pPr>
            <a:r>
              <a:rPr lang="en-US" sz="2800" dirty="0"/>
              <a:t>In-person meetings are important</a:t>
            </a:r>
          </a:p>
          <a:p>
            <a:pPr marL="0" indent="0">
              <a:buNone/>
            </a:pPr>
            <a:endParaRPr lang="en-US" dirty="0"/>
          </a:p>
        </p:txBody>
      </p:sp>
      <p:sp>
        <p:nvSpPr>
          <p:cNvPr id="3" name="Title 2"/>
          <p:cNvSpPr>
            <a:spLocks noGrp="1"/>
          </p:cNvSpPr>
          <p:nvPr>
            <p:ph type="title"/>
          </p:nvPr>
        </p:nvSpPr>
        <p:spPr/>
        <p:txBody>
          <a:bodyPr/>
          <a:lstStyle/>
          <a:p>
            <a:r>
              <a:rPr lang="en-US" dirty="0" smtClean="0"/>
              <a:t>Major Themes from Public Comment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3561205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53294"/>
            <a:ext cx="11394917" cy="4405247"/>
          </a:xfrm>
        </p:spPr>
        <p:txBody>
          <a:bodyPr>
            <a:normAutofit fontScale="92500" lnSpcReduction="10000"/>
          </a:bodyPr>
          <a:lstStyle/>
          <a:p>
            <a:r>
              <a:rPr lang="en-US" sz="3200" dirty="0" smtClean="0"/>
              <a:t>Path forward: testing modified version of proposed structure</a:t>
            </a:r>
          </a:p>
          <a:p>
            <a:r>
              <a:rPr lang="en-US" sz="3200" dirty="0" smtClean="0"/>
              <a:t>Piloted with 2 committees: Transplant Coordinators and Patient Affairs</a:t>
            </a:r>
          </a:p>
          <a:p>
            <a:r>
              <a:rPr lang="en-US" sz="3200" dirty="0" smtClean="0"/>
              <a:t>Proof </a:t>
            </a:r>
            <a:r>
              <a:rPr lang="en-US" sz="3200" dirty="0"/>
              <a:t>of Concept will focus on two of the four problems </a:t>
            </a:r>
            <a:r>
              <a:rPr lang="en-US" sz="3200" dirty="0" smtClean="0"/>
              <a:t>originally identified:</a:t>
            </a:r>
            <a:endParaRPr lang="en-US" sz="3200" dirty="0"/>
          </a:p>
          <a:p>
            <a:pPr marL="971396" lvl="2" indent="-514196">
              <a:buClr>
                <a:schemeClr val="accent2"/>
              </a:buClr>
              <a:buAutoNum type="arabicPeriod"/>
            </a:pPr>
            <a:r>
              <a:rPr lang="en-US" sz="2800" dirty="0" smtClean="0"/>
              <a:t>Insufficient </a:t>
            </a:r>
            <a:r>
              <a:rPr lang="en-US" sz="2800" dirty="0"/>
              <a:t>diversity in </a:t>
            </a:r>
            <a:r>
              <a:rPr lang="en-US" sz="2800" dirty="0" smtClean="0"/>
              <a:t>perspectives</a:t>
            </a:r>
            <a:endParaRPr lang="en-US" sz="2800" strike="sngStrike" dirty="0"/>
          </a:p>
          <a:p>
            <a:pPr marL="971396" lvl="2" indent="-514196">
              <a:buClr>
                <a:schemeClr val="accent2"/>
              </a:buClr>
              <a:buAutoNum type="arabicPeriod"/>
            </a:pPr>
            <a:r>
              <a:rPr lang="en-US" sz="2800" dirty="0"/>
              <a:t>Insufficient connections between the Board and </a:t>
            </a:r>
            <a:r>
              <a:rPr lang="en-US" sz="2800" dirty="0" smtClean="0"/>
              <a:t>Committees</a:t>
            </a:r>
          </a:p>
          <a:p>
            <a:pPr>
              <a:buFont typeface="Wingdings" panose="05000000000000000000" pitchFamily="2" charset="2"/>
              <a:buChar char="§"/>
            </a:pPr>
            <a:r>
              <a:rPr lang="en-US" sz="3200" dirty="0" smtClean="0"/>
              <a:t>Timeframe: </a:t>
            </a:r>
            <a:r>
              <a:rPr lang="en-US" sz="3200" dirty="0"/>
              <a:t>July 1-Dec 30</a:t>
            </a:r>
          </a:p>
          <a:p>
            <a:pPr marL="971396" lvl="2" indent="-514196">
              <a:buClr>
                <a:schemeClr val="accent2"/>
              </a:buClr>
              <a:buAutoNum type="arabicPeriod"/>
            </a:pPr>
            <a:endParaRPr lang="en-US" sz="2800" b="1" dirty="0"/>
          </a:p>
        </p:txBody>
      </p:sp>
      <p:sp>
        <p:nvSpPr>
          <p:cNvPr id="3" name="Title 2"/>
          <p:cNvSpPr>
            <a:spLocks noGrp="1"/>
          </p:cNvSpPr>
          <p:nvPr>
            <p:ph type="title"/>
          </p:nvPr>
        </p:nvSpPr>
        <p:spPr/>
        <p:txBody>
          <a:bodyPr/>
          <a:lstStyle/>
          <a:p>
            <a:r>
              <a:rPr lang="en-US" dirty="0" smtClean="0"/>
              <a:t>Constituent </a:t>
            </a:r>
            <a:r>
              <a:rPr lang="en-US" dirty="0"/>
              <a:t>Council Proof of Concept</a:t>
            </a: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728708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a:t>Constituent Council Proof of </a:t>
            </a:r>
            <a:r>
              <a:rPr lang="en-US" sz="4400" dirty="0" smtClean="0"/>
              <a:t>Concept -Status</a:t>
            </a:r>
            <a:endParaRPr lang="en-US" sz="44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55466701"/>
              </p:ext>
            </p:extLst>
          </p:nvPr>
        </p:nvGraphicFramePr>
        <p:xfrm>
          <a:off x="385278" y="1112264"/>
          <a:ext cx="11394917" cy="5168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122" y="1099468"/>
            <a:ext cx="6352092" cy="4109378"/>
          </a:xfrm>
        </p:spPr>
        <p:txBody>
          <a:bodyPr>
            <a:noAutofit/>
          </a:bodyPr>
          <a:lstStyle/>
          <a:p>
            <a:r>
              <a:rPr lang="en-US" sz="3200" dirty="0"/>
              <a:t>Look for ways </a:t>
            </a:r>
            <a:r>
              <a:rPr lang="en-US" sz="3200" dirty="0" smtClean="0"/>
              <a:t>to facilitate </a:t>
            </a:r>
            <a:r>
              <a:rPr lang="en-US" sz="3200" b="1" dirty="0" smtClean="0"/>
              <a:t>real-time</a:t>
            </a:r>
            <a:r>
              <a:rPr lang="en-US" sz="3200" dirty="0" smtClean="0"/>
              <a:t> </a:t>
            </a:r>
            <a:r>
              <a:rPr lang="en-US" sz="3200" b="1" dirty="0" smtClean="0"/>
              <a:t>communication and collaboration </a:t>
            </a:r>
            <a:r>
              <a:rPr lang="en-US" sz="3200" dirty="0"/>
              <a:t>between </a:t>
            </a:r>
            <a:r>
              <a:rPr lang="en-US" sz="3200" dirty="0" smtClean="0"/>
              <a:t>Committees and Board</a:t>
            </a:r>
            <a:endParaRPr lang="en-US" sz="3200" dirty="0"/>
          </a:p>
          <a:p>
            <a:r>
              <a:rPr lang="en-US" sz="3200" dirty="0" smtClean="0"/>
              <a:t>Attempt to </a:t>
            </a:r>
            <a:r>
              <a:rPr lang="en-US" sz="3200" dirty="0"/>
              <a:t>amplify and bolster constituency voices </a:t>
            </a:r>
            <a:r>
              <a:rPr lang="en-US" sz="3200" b="1" dirty="0"/>
              <a:t>throughout the policy development </a:t>
            </a:r>
            <a:r>
              <a:rPr lang="en-US" sz="3200" b="1" dirty="0" smtClean="0"/>
              <a:t>process</a:t>
            </a:r>
            <a:endParaRPr lang="en-US" sz="3200" b="1" dirty="0"/>
          </a:p>
        </p:txBody>
      </p:sp>
      <p:sp>
        <p:nvSpPr>
          <p:cNvPr id="3" name="Title 2"/>
          <p:cNvSpPr>
            <a:spLocks noGrp="1"/>
          </p:cNvSpPr>
          <p:nvPr>
            <p:ph type="title"/>
          </p:nvPr>
        </p:nvSpPr>
        <p:spPr/>
        <p:txBody>
          <a:bodyPr/>
          <a:lstStyle/>
          <a:p>
            <a:r>
              <a:rPr lang="en-US" dirty="0" smtClean="0"/>
              <a:t>This proof of concept will…</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
        <p:nvSpPr>
          <p:cNvPr id="7" name="TextBox 6"/>
          <p:cNvSpPr txBox="1"/>
          <p:nvPr/>
        </p:nvSpPr>
        <p:spPr>
          <a:xfrm>
            <a:off x="7084755" y="1604515"/>
            <a:ext cx="4472128" cy="3969284"/>
          </a:xfrm>
          <a:prstGeom prst="rect">
            <a:avLst/>
          </a:prstGeom>
          <a:solidFill>
            <a:schemeClr val="tx2"/>
          </a:solidFill>
          <a:ln w="57150">
            <a:solidFill>
              <a:schemeClr val="tx2">
                <a:lumMod val="60000"/>
                <a:lumOff val="40000"/>
              </a:schemeClr>
            </a:solidFill>
          </a:ln>
        </p:spPr>
        <p:txBody>
          <a:bodyPr wrap="square" rtlCol="0">
            <a:spAutoFit/>
          </a:bodyPr>
          <a:lstStyle/>
          <a:p>
            <a:pPr algn="ctr"/>
            <a:r>
              <a:rPr lang="en-US" sz="3599" b="1" dirty="0" smtClean="0">
                <a:solidFill>
                  <a:schemeClr val="bg1"/>
                </a:solidFill>
                <a:latin typeface="Arial" panose="020B0604020202020204" pitchFamily="34" charset="0"/>
                <a:cs typeface="Arial" panose="020B0604020202020204" pitchFamily="34" charset="0"/>
              </a:rPr>
              <a:t>Charge</a:t>
            </a:r>
            <a:r>
              <a:rPr lang="en-US" sz="3599" b="1" dirty="0">
                <a:solidFill>
                  <a:schemeClr val="bg1"/>
                </a:solidFill>
                <a:latin typeface="Arial" panose="020B0604020202020204" pitchFamily="34" charset="0"/>
                <a:cs typeface="Arial" panose="020B0604020202020204" pitchFamily="34" charset="0"/>
              </a:rPr>
              <a:t>:</a:t>
            </a:r>
          </a:p>
          <a:p>
            <a:pPr algn="ctr"/>
            <a:r>
              <a:rPr lang="en-US" sz="3599" i="1" dirty="0">
                <a:solidFill>
                  <a:schemeClr val="bg1"/>
                </a:solidFill>
                <a:latin typeface="Arial" panose="020B0604020202020204" pitchFamily="34" charset="0"/>
                <a:cs typeface="Arial" panose="020B0604020202020204" pitchFamily="34" charset="0"/>
              </a:rPr>
              <a:t>Determine how to empower the constituent voice and improve intra-Committee communication</a:t>
            </a:r>
          </a:p>
        </p:txBody>
      </p:sp>
    </p:spTree>
    <p:extLst>
      <p:ext uri="{BB962C8B-B14F-4D97-AF65-F5344CB8AC3E}">
        <p14:creationId xmlns:p14="http://schemas.microsoft.com/office/powerpoint/2010/main" val="256401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Change the bylaws</a:t>
            </a:r>
            <a:endParaRPr lang="en-US" sz="3200" dirty="0"/>
          </a:p>
          <a:p>
            <a:r>
              <a:rPr lang="en-US" sz="3200" dirty="0"/>
              <a:t>Change </a:t>
            </a:r>
            <a:r>
              <a:rPr lang="en-US" sz="3200" dirty="0" smtClean="0"/>
              <a:t>PAC’s or TCC’s </a:t>
            </a:r>
            <a:r>
              <a:rPr lang="en-US" sz="3200" dirty="0"/>
              <a:t>ability to propose or sponsor projects</a:t>
            </a:r>
          </a:p>
          <a:p>
            <a:r>
              <a:rPr lang="en-US" sz="3200" dirty="0" smtClean="0"/>
              <a:t>Interfere </a:t>
            </a:r>
            <a:r>
              <a:rPr lang="en-US" sz="3200" dirty="0"/>
              <a:t>with </a:t>
            </a:r>
            <a:r>
              <a:rPr lang="en-US" sz="3200" dirty="0" smtClean="0"/>
              <a:t>existing Committee work</a:t>
            </a:r>
            <a:endParaRPr lang="en-US" sz="3200" dirty="0"/>
          </a:p>
        </p:txBody>
      </p:sp>
      <p:sp>
        <p:nvSpPr>
          <p:cNvPr id="3" name="Title 2"/>
          <p:cNvSpPr>
            <a:spLocks noGrp="1"/>
          </p:cNvSpPr>
          <p:nvPr>
            <p:ph type="title"/>
          </p:nvPr>
        </p:nvSpPr>
        <p:spPr/>
        <p:txBody>
          <a:bodyPr/>
          <a:lstStyle/>
          <a:p>
            <a:r>
              <a:rPr lang="en-US" dirty="0" smtClean="0"/>
              <a:t>This proof of concept will NOT…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7</a:t>
            </a:fld>
            <a:endParaRPr lang="en-US" dirty="0">
              <a:solidFill>
                <a:srgbClr val="000000">
                  <a:tint val="75000"/>
                </a:srgbClr>
              </a:solidFill>
            </a:endParaRPr>
          </a:p>
        </p:txBody>
      </p:sp>
    </p:spTree>
    <p:extLst>
      <p:ext uri="{BB962C8B-B14F-4D97-AF65-F5344CB8AC3E}">
        <p14:creationId xmlns:p14="http://schemas.microsoft.com/office/powerpoint/2010/main" val="145035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394917" cy="5369373"/>
          </a:xfrm>
        </p:spPr>
        <p:txBody>
          <a:bodyPr>
            <a:normAutofit/>
          </a:bodyPr>
          <a:lstStyle/>
          <a:p>
            <a:r>
              <a:rPr lang="en-US" sz="3200" dirty="0" smtClean="0"/>
              <a:t>The PAC/TCC will provide:</a:t>
            </a:r>
          </a:p>
          <a:p>
            <a:pPr lvl="1">
              <a:buClr>
                <a:schemeClr val="accent2"/>
              </a:buClr>
              <a:buFont typeface="Arial" panose="020B0604020202020204" pitchFamily="34" charset="0"/>
              <a:buChar char="•"/>
            </a:pPr>
            <a:r>
              <a:rPr lang="en-US" sz="2800" dirty="0" smtClean="0"/>
              <a:t>Updates during regional meetings</a:t>
            </a:r>
          </a:p>
          <a:p>
            <a:pPr lvl="1">
              <a:buClr>
                <a:schemeClr val="accent2"/>
              </a:buClr>
              <a:buFont typeface="Arial" panose="020B0604020202020204" pitchFamily="34" charset="0"/>
              <a:buChar char="•"/>
            </a:pPr>
            <a:r>
              <a:rPr lang="en-US" sz="2800" dirty="0"/>
              <a:t>F</a:t>
            </a:r>
            <a:r>
              <a:rPr lang="en-US" sz="2800" dirty="0" smtClean="0"/>
              <a:t>eedback via surveys, debriefs and Basecamp discussions</a:t>
            </a:r>
          </a:p>
          <a:p>
            <a:pPr lvl="1">
              <a:buClr>
                <a:schemeClr val="accent2"/>
              </a:buClr>
              <a:buFont typeface="Arial" panose="020B0604020202020204" pitchFamily="34" charset="0"/>
              <a:buChar char="•"/>
            </a:pPr>
            <a:r>
              <a:rPr lang="en-US" sz="2800" dirty="0" smtClean="0"/>
              <a:t>Outcomes analysis to the Executive Committee and Board of Directors </a:t>
            </a:r>
          </a:p>
          <a:p>
            <a:r>
              <a:rPr lang="en-US" sz="3200" dirty="0" smtClean="0"/>
              <a:t>The Executive Committee/BOD will decide next steps, which </a:t>
            </a:r>
            <a:r>
              <a:rPr lang="en-US" sz="3200" i="1" dirty="0" smtClean="0"/>
              <a:t>might </a:t>
            </a:r>
            <a:r>
              <a:rPr lang="en-US" sz="3200" dirty="0" smtClean="0"/>
              <a:t>include:</a:t>
            </a:r>
          </a:p>
          <a:p>
            <a:pPr lvl="1">
              <a:buClr>
                <a:schemeClr val="accent2"/>
              </a:buClr>
              <a:buFont typeface="Arial" panose="020B0604020202020204" pitchFamily="34" charset="0"/>
              <a:buChar char="•"/>
            </a:pPr>
            <a:r>
              <a:rPr lang="en-US" sz="2800" dirty="0" smtClean="0"/>
              <a:t>Another iteration of pilot (PDSA)</a:t>
            </a:r>
          </a:p>
          <a:p>
            <a:pPr lvl="1">
              <a:buClr>
                <a:schemeClr val="accent2"/>
              </a:buClr>
              <a:buFont typeface="Arial" panose="020B0604020202020204" pitchFamily="34" charset="0"/>
              <a:buChar char="•"/>
            </a:pPr>
            <a:r>
              <a:rPr lang="en-US" sz="2800" dirty="0" smtClean="0"/>
              <a:t>Public comment (if Bylaw changes)</a:t>
            </a:r>
          </a:p>
          <a:p>
            <a:pPr lvl="1">
              <a:buClr>
                <a:schemeClr val="accent2"/>
              </a:buClr>
              <a:buFont typeface="Arial" panose="020B0604020202020204" pitchFamily="34" charset="0"/>
              <a:buChar char="•"/>
            </a:pPr>
            <a:endParaRPr lang="en-US" sz="2400" dirty="0" smtClean="0"/>
          </a:p>
          <a:p>
            <a:pPr lvl="1"/>
            <a:endParaRPr lang="en-US" sz="2400" dirty="0"/>
          </a:p>
        </p:txBody>
      </p:sp>
      <p:sp>
        <p:nvSpPr>
          <p:cNvPr id="3" name="Title 2"/>
          <p:cNvSpPr>
            <a:spLocks noGrp="1"/>
          </p:cNvSpPr>
          <p:nvPr>
            <p:ph type="title"/>
          </p:nvPr>
        </p:nvSpPr>
        <p:spPr/>
        <p:txBody>
          <a:bodyPr/>
          <a:lstStyle/>
          <a:p>
            <a:r>
              <a:rPr lang="en-US" dirty="0" smtClean="0"/>
              <a:t>Next Steps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985443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52583" y="2493109"/>
            <a:ext cx="4343074" cy="1541861"/>
          </a:xfrm>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15007630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F8EE16-28FE-4458-8C1B-38D97040A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www.w3.org/XML/1998/namespace"/>
    <ds:schemaRef ds:uri="http://purl.org/dc/dcmitype/"/>
    <ds:schemaRef ds:uri="eb91da90-ef78-48fa-8294-c2e3b9c4157a"/>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1220</TotalTime>
  <Words>1836</Words>
  <Application>Microsoft Office PowerPoint</Application>
  <PresentationFormat>Custom</PresentationFormat>
  <Paragraphs>177</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Myriad Pro</vt:lpstr>
      <vt:lpstr>Wingdings</vt:lpstr>
      <vt:lpstr>Expo</vt:lpstr>
      <vt:lpstr>Improving the OPTN/UNOS Committee Structure through Enhanced Communication and Engagement</vt:lpstr>
      <vt:lpstr>Improving the OPTN/UNOS Committee Structure Concept Paper</vt:lpstr>
      <vt:lpstr>Major Themes from Public Comment</vt:lpstr>
      <vt:lpstr>Constituent Council Proof of Concept</vt:lpstr>
      <vt:lpstr>Constituent Council Proof of Concept -Status</vt:lpstr>
      <vt:lpstr>This proof of concept will…</vt:lpstr>
      <vt:lpstr>This proof of concept will NOT…</vt:lpstr>
      <vt:lpstr>Next Steps</vt:lpstr>
      <vt:lpstr>Questions?</vt:lpstr>
      <vt:lpstr>Extra Slides</vt:lpstr>
      <vt:lpstr>What is the problem and what are our goals?</vt:lpstr>
      <vt:lpstr>Example of Current Constraints</vt:lpstr>
      <vt:lpstr>Proposed Timeline</vt:lpstr>
      <vt:lpstr>What is Basecamp?</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127</cp:revision>
  <dcterms:created xsi:type="dcterms:W3CDTF">2010-09-17T15:26:33Z</dcterms:created>
  <dcterms:modified xsi:type="dcterms:W3CDTF">2018-08-20T19:36:05Z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77589e5d-3c9a-4ae7-8e91-b377234c341b</vt:lpwstr>
  </property>
  <property fmtid="{D5CDD505-2E9C-101B-9397-08002B2CF9AE}" pid="4" name="Committee">
    <vt:lpwstr>4;#Patient Affairs|452fd87f-d3ef-4a4c-91e9-1b990e54f623</vt:lpwstr>
  </property>
</Properties>
</file>