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notesSlides/notesSlide40.xml" ContentType="application/vnd.openxmlformats-officedocument.presentationml.notesSlide+xml"/>
  <Override PartName="/ppt/charts/chart38.xml" ContentType="application/vnd.openxmlformats-officedocument.drawingml.chart+xml"/>
  <Override PartName="/ppt/notesSlides/notesSlide41.xml" ContentType="application/vnd.openxmlformats-officedocument.presentationml.notesSlide+xml"/>
  <Override PartName="/ppt/charts/chart39.xml" ContentType="application/vnd.openxmlformats-officedocument.drawingml.chart+xml"/>
  <Override PartName="/ppt/notesSlides/notesSlide42.xml" ContentType="application/vnd.openxmlformats-officedocument.presentationml.notesSlide+xml"/>
  <Override PartName="/ppt/charts/chart40.xml" ContentType="application/vnd.openxmlformats-officedocument.drawingml.chart+xml"/>
  <Override PartName="/ppt/notesSlides/notesSlide43.xml" ContentType="application/vnd.openxmlformats-officedocument.presentationml.notesSlide+xml"/>
  <Override PartName="/ppt/charts/chart41.xml" ContentType="application/vnd.openxmlformats-officedocument.drawingml.chart+xml"/>
  <Override PartName="/ppt/notesSlides/notesSlide44.xml" ContentType="application/vnd.openxmlformats-officedocument.presentationml.notesSlide+xml"/>
  <Override PartName="/ppt/charts/chart42.xml" ContentType="application/vnd.openxmlformats-officedocument.drawingml.chart+xml"/>
  <Override PartName="/ppt/notesSlides/notesSlide45.xml" ContentType="application/vnd.openxmlformats-officedocument.presentationml.notesSlide+xml"/>
  <Override PartName="/ppt/charts/chart43.xml" ContentType="application/vnd.openxmlformats-officedocument.drawingml.chart+xml"/>
  <Override PartName="/ppt/notesSlides/notesSlide46.xml" ContentType="application/vnd.openxmlformats-officedocument.presentationml.notesSlide+xml"/>
  <Override PartName="/ppt/charts/chart44.xml" ContentType="application/vnd.openxmlformats-officedocument.drawingml.chart+xml"/>
  <Override PartName="/ppt/notesSlides/notesSlide47.xml" ContentType="application/vnd.openxmlformats-officedocument.presentationml.notesSlide+xml"/>
  <Override PartName="/ppt/charts/chart45.xml" ContentType="application/vnd.openxmlformats-officedocument.drawingml.chart+xml"/>
  <Override PartName="/ppt/notesSlides/notesSlide4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charts/chart47.xml" ContentType="application/vnd.openxmlformats-officedocument.drawingml.chart+xml"/>
  <Override PartName="/ppt/notesSlides/notesSlide50.xml" ContentType="application/vnd.openxmlformats-officedocument.presentationml.notesSlide+xml"/>
  <Override PartName="/ppt/charts/chart48.xml" ContentType="application/vnd.openxmlformats-officedocument.drawingml.chart+xml"/>
  <Override PartName="/ppt/notesSlides/notesSlide51.xml" ContentType="application/vnd.openxmlformats-officedocument.presentationml.notesSlide+xml"/>
  <Override PartName="/ppt/charts/chart49.xml" ContentType="application/vnd.openxmlformats-officedocument.drawingml.chart+xml"/>
  <Override PartName="/ppt/notesSlides/notesSlide52.xml" ContentType="application/vnd.openxmlformats-officedocument.presentationml.notesSlide+xml"/>
  <Override PartName="/ppt/charts/chart50.xml" ContentType="application/vnd.openxmlformats-officedocument.drawingml.chart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51.xml" ContentType="application/vnd.openxmlformats-officedocument.drawingml.chart+xml"/>
  <Override PartName="/ppt/notesSlides/notesSlide56.xml" ContentType="application/vnd.openxmlformats-officedocument.presentationml.notesSlide+xml"/>
  <Override PartName="/ppt/charts/chart52.xml" ContentType="application/vnd.openxmlformats-officedocument.drawingml.chart+xml"/>
  <Override PartName="/ppt/notesSlides/notesSlide57.xml" ContentType="application/vnd.openxmlformats-officedocument.presentationml.notesSlide+xml"/>
  <Override PartName="/ppt/charts/chart53.xml" ContentType="application/vnd.openxmlformats-officedocument.drawingml.chart+xml"/>
  <Override PartName="/ppt/notesSlides/notesSlide58.xml" ContentType="application/vnd.openxmlformats-officedocument.presentationml.notesSlide+xml"/>
  <Override PartName="/ppt/charts/chart54.xml" ContentType="application/vnd.openxmlformats-officedocument.drawingml.chart+xml"/>
  <Override PartName="/ppt/notesSlides/notesSlide59.xml" ContentType="application/vnd.openxmlformats-officedocument.presentationml.notesSlide+xml"/>
  <Override PartName="/ppt/charts/chart55.xml" ContentType="application/vnd.openxmlformats-officedocument.drawingml.chart+xml"/>
  <Override PartName="/ppt/notesSlides/notesSlide60.xml" ContentType="application/vnd.openxmlformats-officedocument.presentationml.notesSlide+xml"/>
  <Override PartName="/ppt/charts/chart56.xml" ContentType="application/vnd.openxmlformats-officedocument.drawingml.chart+xml"/>
  <Override PartName="/ppt/notesSlides/notesSlide61.xml" ContentType="application/vnd.openxmlformats-officedocument.presentationml.notesSlide+xml"/>
  <Override PartName="/ppt/charts/chart57.xml" ContentType="application/vnd.openxmlformats-officedocument.drawingml.chart+xml"/>
  <Override PartName="/ppt/notesSlides/notesSlide62.xml" ContentType="application/vnd.openxmlformats-officedocument.presentationml.notesSlide+xml"/>
  <Override PartName="/ppt/charts/chart58.xml" ContentType="application/vnd.openxmlformats-officedocument.drawingml.chart+xml"/>
  <Override PartName="/ppt/notesSlides/notesSlide63.xml" ContentType="application/vnd.openxmlformats-officedocument.presentationml.notesSlide+xml"/>
  <Override PartName="/ppt/charts/chart59.xml" ContentType="application/vnd.openxmlformats-officedocument.drawingml.chart+xml"/>
  <Override PartName="/ppt/notesSlides/notesSlide64.xml" ContentType="application/vnd.openxmlformats-officedocument.presentationml.notesSlide+xml"/>
  <Override PartName="/ppt/charts/chart60.xml" ContentType="application/vnd.openxmlformats-officedocument.drawingml.chart+xml"/>
  <Override PartName="/ppt/notesSlides/notesSlide65.xml" ContentType="application/vnd.openxmlformats-officedocument.presentationml.notesSlide+xml"/>
  <Override PartName="/ppt/charts/chart61.xml" ContentType="application/vnd.openxmlformats-officedocument.drawingml.chart+xml"/>
  <Override PartName="/ppt/notesSlides/notesSlide66.xml" ContentType="application/vnd.openxmlformats-officedocument.presentationml.notesSlide+xml"/>
  <Override PartName="/ppt/charts/chart62.xml" ContentType="application/vnd.openxmlformats-officedocument.drawingml.chart+xml"/>
  <Override PartName="/ppt/notesSlides/notesSlide67.xml" ContentType="application/vnd.openxmlformats-officedocument.presentationml.notesSlide+xml"/>
  <Override PartName="/ppt/charts/chart63.xml" ContentType="application/vnd.openxmlformats-officedocument.drawingml.chart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charts/chart64.xml" ContentType="application/vnd.openxmlformats-officedocument.drawingml.chart+xml"/>
  <Override PartName="/ppt/notesSlides/notesSlide70.xml" ContentType="application/vnd.openxmlformats-officedocument.presentationml.notesSlide+xml"/>
  <Override PartName="/ppt/charts/chart65.xml" ContentType="application/vnd.openxmlformats-officedocument.drawingml.chart+xml"/>
  <Override PartName="/ppt/notesSlides/notesSlide71.xml" ContentType="application/vnd.openxmlformats-officedocument.presentationml.notesSlide+xml"/>
  <Override PartName="/ppt/charts/chart66.xml" ContentType="application/vnd.openxmlformats-officedocument.drawingml.chart+xml"/>
  <Override PartName="/ppt/notesSlides/notesSlide72.xml" ContentType="application/vnd.openxmlformats-officedocument.presentationml.notesSlide+xml"/>
  <Override PartName="/ppt/charts/chart67.xml" ContentType="application/vnd.openxmlformats-officedocument.drawingml.chart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charts/chart68.xml" ContentType="application/vnd.openxmlformats-officedocument.drawingml.chart+xml"/>
  <Override PartName="/ppt/notesSlides/notesSlide75.xml" ContentType="application/vnd.openxmlformats-officedocument.presentationml.notesSlide+xml"/>
  <Override PartName="/ppt/charts/chart69.xml" ContentType="application/vnd.openxmlformats-officedocument.drawingml.chart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rts/chart70.xml" ContentType="application/vnd.openxmlformats-officedocument.drawingml.chart+xml"/>
  <Override PartName="/ppt/notesSlides/notesSlide78.xml" ContentType="application/vnd.openxmlformats-officedocument.presentationml.notesSlide+xml"/>
  <Override PartName="/ppt/charts/chart71.xml" ContentType="application/vnd.openxmlformats-officedocument.drawingml.chart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charts/chart72.xml" ContentType="application/vnd.openxmlformats-officedocument.drawingml.chart+xml"/>
  <Override PartName="/ppt/notesSlides/notesSlide81.xml" ContentType="application/vnd.openxmlformats-officedocument.presentationml.notesSlide+xml"/>
  <Override PartName="/ppt/charts/chart73.xml" ContentType="application/vnd.openxmlformats-officedocument.drawingml.chart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charts/chart74.xml" ContentType="application/vnd.openxmlformats-officedocument.drawingml.chart+xml"/>
  <Override PartName="/ppt/notesSlides/notesSlide84.xml" ContentType="application/vnd.openxmlformats-officedocument.presentationml.notesSlide+xml"/>
  <Override PartName="/ppt/charts/chart75.xml" ContentType="application/vnd.openxmlformats-officedocument.drawingml.chart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charts/chart76.xml" ContentType="application/vnd.openxmlformats-officedocument.drawingml.chart+xml"/>
  <Override PartName="/ppt/notesSlides/notesSlide87.xml" ContentType="application/vnd.openxmlformats-officedocument.presentationml.notesSlide+xml"/>
  <Override PartName="/ppt/charts/chart77.xml" ContentType="application/vnd.openxmlformats-officedocument.drawingml.chart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charts/chart78.xml" ContentType="application/vnd.openxmlformats-officedocument.drawingml.chart+xml"/>
  <Override PartName="/ppt/notesSlides/notesSlide90.xml" ContentType="application/vnd.openxmlformats-officedocument.presentationml.notesSlide+xml"/>
  <Override PartName="/ppt/charts/chart79.xml" ContentType="application/vnd.openxmlformats-officedocument.drawingml.chart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charts/chart80.xml" ContentType="application/vnd.openxmlformats-officedocument.drawingml.chart+xml"/>
  <Override PartName="/ppt/notesSlides/notesSlide93.xml" ContentType="application/vnd.openxmlformats-officedocument.presentationml.notesSlide+xml"/>
  <Override PartName="/ppt/charts/chart81.xml" ContentType="application/vnd.openxmlformats-officedocument.drawingml.chart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charts/chart82.xml" ContentType="application/vnd.openxmlformats-officedocument.drawingml.chart+xml"/>
  <Override PartName="/ppt/notesSlides/notesSlide96.xml" ContentType="application/vnd.openxmlformats-officedocument.presentationml.notesSlide+xml"/>
  <Override PartName="/ppt/charts/chart83.xml" ContentType="application/vnd.openxmlformats-officedocument.drawingml.chart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charts/chart84.xml" ContentType="application/vnd.openxmlformats-officedocument.drawingml.chart+xml"/>
  <Override PartName="/ppt/notesSlides/notesSlide99.xml" ContentType="application/vnd.openxmlformats-officedocument.presentationml.notesSlide+xml"/>
  <Override PartName="/ppt/charts/chart85.xml" ContentType="application/vnd.openxmlformats-officedocument.drawingml.chart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charts/chart86.xml" ContentType="application/vnd.openxmlformats-officedocument.drawingml.chart+xml"/>
  <Override PartName="/ppt/notesSlides/notesSlide102.xml" ContentType="application/vnd.openxmlformats-officedocument.presentationml.notesSlide+xml"/>
  <Override PartName="/ppt/charts/chart87.xml" ContentType="application/vnd.openxmlformats-officedocument.drawingml.chart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charts/chart88.xml" ContentType="application/vnd.openxmlformats-officedocument.drawingml.chart+xml"/>
  <Override PartName="/ppt/notesSlides/notesSlide105.xml" ContentType="application/vnd.openxmlformats-officedocument.presentationml.notesSlide+xml"/>
  <Override PartName="/ppt/charts/chart89.xml" ContentType="application/vnd.openxmlformats-officedocument.drawingml.chart+xml"/>
  <Override PartName="/ppt/notesSlides/notesSlide106.xml" ContentType="application/vnd.openxmlformats-officedocument.presentationml.notesSlide+xml"/>
  <Override PartName="/ppt/charts/chart90.xml" ContentType="application/vnd.openxmlformats-officedocument.drawingml.chart+xml"/>
  <Override PartName="/ppt/notesSlides/notesSlide107.xml" ContentType="application/vnd.openxmlformats-officedocument.presentationml.notesSlide+xml"/>
  <Override PartName="/ppt/charts/chart91.xml" ContentType="application/vnd.openxmlformats-officedocument.drawingml.chart+xml"/>
  <Override PartName="/ppt/notesSlides/notesSlide108.xml" ContentType="application/vnd.openxmlformats-officedocument.presentationml.notesSlide+xml"/>
  <Override PartName="/ppt/charts/chart92.xml" ContentType="application/vnd.openxmlformats-officedocument.drawingml.chart+xml"/>
  <Override PartName="/ppt/notesSlides/notesSlide109.xml" ContentType="application/vnd.openxmlformats-officedocument.presentationml.notesSlide+xml"/>
  <Override PartName="/ppt/charts/chart93.xml" ContentType="application/vnd.openxmlformats-officedocument.drawingml.chart+xml"/>
  <Override PartName="/ppt/notesSlides/notesSlide110.xml" ContentType="application/vnd.openxmlformats-officedocument.presentationml.notesSlide+xml"/>
  <Override PartName="/ppt/charts/chart94.xml" ContentType="application/vnd.openxmlformats-officedocument.drawingml.chart+xml"/>
  <Override PartName="/ppt/notesSlides/notesSlide111.xml" ContentType="application/vnd.openxmlformats-officedocument.presentationml.notesSlide+xml"/>
  <Override PartName="/ppt/charts/chart95.xml" ContentType="application/vnd.openxmlformats-officedocument.drawingml.chart+xml"/>
  <Override PartName="/ppt/notesSlides/notesSlide112.xml" ContentType="application/vnd.openxmlformats-officedocument.presentationml.notesSlide+xml"/>
  <Override PartName="/ppt/charts/chart96.xml" ContentType="application/vnd.openxmlformats-officedocument.drawingml.chart+xml"/>
  <Override PartName="/ppt/notesSlides/notesSlide113.xml" ContentType="application/vnd.openxmlformats-officedocument.presentationml.notesSlide+xml"/>
  <Override PartName="/ppt/charts/chart97.xml" ContentType="application/vnd.openxmlformats-officedocument.drawingml.chart+xml"/>
  <Override PartName="/ppt/notesSlides/notesSlide114.xml" ContentType="application/vnd.openxmlformats-officedocument.presentationml.notesSlide+xml"/>
  <Override PartName="/ppt/charts/chart98.xml" ContentType="application/vnd.openxmlformats-officedocument.drawingml.chart+xml"/>
  <Override PartName="/ppt/notesSlides/notesSlide115.xml" ContentType="application/vnd.openxmlformats-officedocument.presentationml.notesSlide+xml"/>
  <Override PartName="/ppt/charts/chart99.xml" ContentType="application/vnd.openxmlformats-officedocument.drawingml.chart+xml"/>
  <Override PartName="/ppt/notesSlides/notesSlide116.xml" ContentType="application/vnd.openxmlformats-officedocument.presentationml.notesSlide+xml"/>
  <Override PartName="/ppt/charts/chart100.xml" ContentType="application/vnd.openxmlformats-officedocument.drawingml.chart+xml"/>
  <Override PartName="/ppt/notesSlides/notesSlide117.xml" ContentType="application/vnd.openxmlformats-officedocument.presentationml.notesSlide+xml"/>
  <Override PartName="/ppt/charts/chart10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122"/>
  </p:notesMasterIdLst>
  <p:handoutMasterIdLst>
    <p:handoutMasterId r:id="rId123"/>
  </p:handoutMasterIdLst>
  <p:sldIdLst>
    <p:sldId id="274" r:id="rId5"/>
    <p:sldId id="298" r:id="rId6"/>
    <p:sldId id="275" r:id="rId7"/>
    <p:sldId id="276" r:id="rId8"/>
    <p:sldId id="277" r:id="rId9"/>
    <p:sldId id="278" r:id="rId10"/>
    <p:sldId id="279" r:id="rId11"/>
    <p:sldId id="281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0" r:id="rId54"/>
    <p:sldId id="451" r:id="rId55"/>
    <p:sldId id="452" r:id="rId56"/>
    <p:sldId id="282" r:id="rId57"/>
    <p:sldId id="294" r:id="rId58"/>
    <p:sldId id="291" r:id="rId59"/>
    <p:sldId id="300" r:id="rId60"/>
    <p:sldId id="453" r:id="rId61"/>
    <p:sldId id="454" r:id="rId62"/>
    <p:sldId id="455" r:id="rId63"/>
    <p:sldId id="456" r:id="rId64"/>
    <p:sldId id="457" r:id="rId65"/>
    <p:sldId id="458" r:id="rId66"/>
    <p:sldId id="459" r:id="rId67"/>
    <p:sldId id="460" r:id="rId68"/>
    <p:sldId id="461" r:id="rId69"/>
    <p:sldId id="462" r:id="rId70"/>
    <p:sldId id="463" r:id="rId71"/>
    <p:sldId id="358" r:id="rId72"/>
    <p:sldId id="293" r:id="rId73"/>
    <p:sldId id="464" r:id="rId74"/>
    <p:sldId id="292" r:id="rId75"/>
    <p:sldId id="299" r:id="rId76"/>
    <p:sldId id="359" r:id="rId77"/>
    <p:sldId id="307" r:id="rId78"/>
    <p:sldId id="344" r:id="rId79"/>
    <p:sldId id="360" r:id="rId80"/>
    <p:sldId id="320" r:id="rId81"/>
    <p:sldId id="356" r:id="rId82"/>
    <p:sldId id="361" r:id="rId83"/>
    <p:sldId id="321" r:id="rId84"/>
    <p:sldId id="357" r:id="rId85"/>
    <p:sldId id="392" r:id="rId86"/>
    <p:sldId id="330" r:id="rId87"/>
    <p:sldId id="393" r:id="rId88"/>
    <p:sldId id="394" r:id="rId89"/>
    <p:sldId id="331" r:id="rId90"/>
    <p:sldId id="395" r:id="rId91"/>
    <p:sldId id="396" r:id="rId92"/>
    <p:sldId id="332" r:id="rId93"/>
    <p:sldId id="404" r:id="rId94"/>
    <p:sldId id="397" r:id="rId95"/>
    <p:sldId id="333" r:id="rId96"/>
    <p:sldId id="398" r:id="rId97"/>
    <p:sldId id="399" r:id="rId98"/>
    <p:sldId id="334" r:id="rId99"/>
    <p:sldId id="400" r:id="rId100"/>
    <p:sldId id="401" r:id="rId101"/>
    <p:sldId id="402" r:id="rId102"/>
    <p:sldId id="403" r:id="rId103"/>
    <p:sldId id="405" r:id="rId104"/>
    <p:sldId id="335" r:id="rId105"/>
    <p:sldId id="406" r:id="rId106"/>
    <p:sldId id="407" r:id="rId107"/>
    <p:sldId id="336" r:id="rId108"/>
    <p:sldId id="408" r:id="rId109"/>
    <p:sldId id="302" r:id="rId110"/>
    <p:sldId id="309" r:id="rId111"/>
    <p:sldId id="322" r:id="rId112"/>
    <p:sldId id="363" r:id="rId113"/>
    <p:sldId id="323" r:id="rId114"/>
    <p:sldId id="324" r:id="rId115"/>
    <p:sldId id="325" r:id="rId116"/>
    <p:sldId id="326" r:id="rId117"/>
    <p:sldId id="327" r:id="rId118"/>
    <p:sldId id="301" r:id="rId119"/>
    <p:sldId id="328" r:id="rId120"/>
    <p:sldId id="329" r:id="rId1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8000"/>
    <a:srgbClr val="00FF00"/>
    <a:srgbClr val="C5D9F1"/>
    <a:srgbClr val="CCECFF"/>
    <a:srgbClr val="FF00FF"/>
    <a:srgbClr val="66CCFF"/>
    <a:srgbClr val="FF6600"/>
    <a:srgbClr val="CC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07" autoAdjust="0"/>
    <p:restoredTop sz="61813" autoAdjust="0"/>
  </p:normalViewPr>
  <p:slideViewPr>
    <p:cSldViewPr>
      <p:cViewPr varScale="1">
        <p:scale>
          <a:sx n="62" d="100"/>
          <a:sy n="62" d="100"/>
        </p:scale>
        <p:origin x="67" y="7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776"/>
    </p:cViewPr>
  </p:sorterViewPr>
  <p:notesViewPr>
    <p:cSldViewPr>
      <p:cViewPr varScale="1">
        <p:scale>
          <a:sx n="73" d="100"/>
          <a:sy n="73" d="100"/>
        </p:scale>
        <p:origin x="29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25579</c:v>
                </c:pt>
                <c:pt idx="1">
                  <c:v>28306</c:v>
                </c:pt>
                <c:pt idx="2">
                  <c:v>30328</c:v>
                </c:pt>
                <c:pt idx="3">
                  <c:v>34014</c:v>
                </c:pt>
                <c:pt idx="4">
                  <c:v>33867</c:v>
                </c:pt>
                <c:pt idx="5">
                  <c:v>34056</c:v>
                </c:pt>
                <c:pt idx="6">
                  <c:v>35120</c:v>
                </c:pt>
                <c:pt idx="7">
                  <c:v>35843</c:v>
                </c:pt>
                <c:pt idx="8">
                  <c:v>35031</c:v>
                </c:pt>
                <c:pt idx="9">
                  <c:v>36457</c:v>
                </c:pt>
                <c:pt idx="10">
                  <c:v>38084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10046</c:v>
                </c:pt>
                <c:pt idx="1">
                  <c:v>10640</c:v>
                </c:pt>
                <c:pt idx="2">
                  <c:v>10986</c:v>
                </c:pt>
                <c:pt idx="3">
                  <c:v>11036</c:v>
                </c:pt>
                <c:pt idx="4">
                  <c:v>11081</c:v>
                </c:pt>
                <c:pt idx="5">
                  <c:v>11175</c:v>
                </c:pt>
                <c:pt idx="6">
                  <c:v>11255</c:v>
                </c:pt>
                <c:pt idx="7">
                  <c:v>12007</c:v>
                </c:pt>
                <c:pt idx="8">
                  <c:v>11922</c:v>
                </c:pt>
                <c:pt idx="9">
                  <c:v>11609</c:v>
                </c:pt>
                <c:pt idx="10">
                  <c:v>12020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800304"/>
        <c:axId val="249800696"/>
      </c:scatterChart>
      <c:valAx>
        <c:axId val="249800304"/>
        <c:scaling>
          <c:orientation val="minMax"/>
          <c:max val="2013"/>
          <c:min val="2004"/>
        </c:scaling>
        <c:delete val="0"/>
        <c:axPos val="b"/>
        <c:numFmt formatCode="General" sourceLinked="1"/>
        <c:majorTickMark val="out"/>
        <c:minorTickMark val="none"/>
        <c:tickLblPos val="nextTo"/>
        <c:crossAx val="249800696"/>
        <c:crosses val="autoZero"/>
        <c:crossBetween val="midCat"/>
        <c:majorUnit val="1"/>
      </c:valAx>
      <c:valAx>
        <c:axId val="249800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0.121196898998736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9800304"/>
        <c:crosses val="autoZero"/>
        <c:crossBetween val="midCat"/>
        <c:majorUnit val="100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43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22</c:v>
                </c:pt>
                <c:pt idx="1">
                  <c:v>19</c:v>
                </c:pt>
                <c:pt idx="2">
                  <c:v>21</c:v>
                </c:pt>
                <c:pt idx="3">
                  <c:v>22</c:v>
                </c:pt>
                <c:pt idx="4">
                  <c:v>18</c:v>
                </c:pt>
                <c:pt idx="5">
                  <c:v>12</c:v>
                </c:pt>
                <c:pt idx="6">
                  <c:v>5</c:v>
                </c:pt>
                <c:pt idx="7">
                  <c:v>4</c:v>
                </c:pt>
                <c:pt idx="8">
                  <c:v>7</c:v>
                </c:pt>
                <c:pt idx="9">
                  <c:v>7</c:v>
                </c:pt>
                <c:pt idx="10">
                  <c:v>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9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423832"/>
        <c:axId val="363424224"/>
      </c:scatterChart>
      <c:valAx>
        <c:axId val="36342383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3424224"/>
        <c:crosses val="autoZero"/>
        <c:crossBetween val="midCat"/>
        <c:majorUnit val="1"/>
      </c:valAx>
      <c:valAx>
        <c:axId val="363424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4.97696121318170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342383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191</c:v>
                </c:pt>
                <c:pt idx="2">
                  <c:v>34</c:v>
                </c:pt>
                <c:pt idx="3">
                  <c:v>872</c:v>
                </c:pt>
                <c:pt idx="4">
                  <c:v>81</c:v>
                </c:pt>
                <c:pt idx="5">
                  <c:v>520</c:v>
                </c:pt>
                <c:pt idx="6">
                  <c:v>179</c:v>
                </c:pt>
                <c:pt idx="7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</c:v>
                </c:pt>
                <c:pt idx="1">
                  <c:v>188</c:v>
                </c:pt>
                <c:pt idx="2">
                  <c:v>30</c:v>
                </c:pt>
                <c:pt idx="3">
                  <c:v>939</c:v>
                </c:pt>
                <c:pt idx="4">
                  <c:v>96</c:v>
                </c:pt>
                <c:pt idx="5">
                  <c:v>549</c:v>
                </c:pt>
                <c:pt idx="6">
                  <c:v>191</c:v>
                </c:pt>
                <c:pt idx="7">
                  <c:v>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4117647058824025E-2"/>
                  <c:y val="2.1604938271605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189</c:v>
                </c:pt>
                <c:pt idx="2">
                  <c:v>34</c:v>
                </c:pt>
                <c:pt idx="3">
                  <c:v>913</c:v>
                </c:pt>
                <c:pt idx="4">
                  <c:v>79</c:v>
                </c:pt>
                <c:pt idx="5">
                  <c:v>521</c:v>
                </c:pt>
                <c:pt idx="6">
                  <c:v>224</c:v>
                </c:pt>
                <c:pt idx="7">
                  <c:v>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7205616"/>
        <c:axId val="417206008"/>
      </c:barChart>
      <c:catAx>
        <c:axId val="41720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17206008"/>
        <c:crosses val="autoZero"/>
        <c:auto val="1"/>
        <c:lblAlgn val="ctr"/>
        <c:lblOffset val="100"/>
        <c:noMultiLvlLbl val="0"/>
      </c:catAx>
      <c:valAx>
        <c:axId val="417206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19538009137747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7205616"/>
        <c:crosses val="autoZero"/>
        <c:crossBetween val="between"/>
        <c:majorUnit val="2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258</c:v>
                </c:pt>
                <c:pt idx="2">
                  <c:v>6</c:v>
                </c:pt>
                <c:pt idx="3">
                  <c:v>1228</c:v>
                </c:pt>
                <c:pt idx="4">
                  <c:v>86</c:v>
                </c:pt>
                <c:pt idx="5">
                  <c:v>636</c:v>
                </c:pt>
                <c:pt idx="6">
                  <c:v>239</c:v>
                </c:pt>
                <c:pt idx="7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</c:v>
                </c:pt>
                <c:pt idx="1">
                  <c:v>255</c:v>
                </c:pt>
                <c:pt idx="2">
                  <c:v>2</c:v>
                </c:pt>
                <c:pt idx="3">
                  <c:v>1210</c:v>
                </c:pt>
                <c:pt idx="4">
                  <c:v>70</c:v>
                </c:pt>
                <c:pt idx="5">
                  <c:v>648</c:v>
                </c:pt>
                <c:pt idx="6">
                  <c:v>191</c:v>
                </c:pt>
                <c:pt idx="7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4117647058824074E-2"/>
                  <c:y val="2.16049382716050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283</c:v>
                </c:pt>
                <c:pt idx="2">
                  <c:v>4</c:v>
                </c:pt>
                <c:pt idx="3">
                  <c:v>1197</c:v>
                </c:pt>
                <c:pt idx="4">
                  <c:v>74</c:v>
                </c:pt>
                <c:pt idx="5">
                  <c:v>667</c:v>
                </c:pt>
                <c:pt idx="6">
                  <c:v>223</c:v>
                </c:pt>
                <c:pt idx="7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7207968"/>
        <c:axId val="417208360"/>
      </c:barChart>
      <c:catAx>
        <c:axId val="41720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17208360"/>
        <c:crosses val="autoZero"/>
        <c:auto val="1"/>
        <c:lblAlgn val="ctr"/>
        <c:lblOffset val="100"/>
        <c:noMultiLvlLbl val="0"/>
      </c:catAx>
      <c:valAx>
        <c:axId val="417208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19538009137747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7207968"/>
        <c:crosses val="autoZero"/>
        <c:crossBetween val="between"/>
        <c:majorUnit val="3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9027</c:v>
                </c:pt>
                <c:pt idx="1">
                  <c:v>9381</c:v>
                </c:pt>
                <c:pt idx="2">
                  <c:v>9893</c:v>
                </c:pt>
                <c:pt idx="3">
                  <c:v>10255</c:v>
                </c:pt>
                <c:pt idx="4">
                  <c:v>10780</c:v>
                </c:pt>
                <c:pt idx="5">
                  <c:v>11318</c:v>
                </c:pt>
                <c:pt idx="6">
                  <c:v>11944</c:v>
                </c:pt>
                <c:pt idx="7">
                  <c:v>12765</c:v>
                </c:pt>
                <c:pt idx="8">
                  <c:v>13090</c:v>
                </c:pt>
                <c:pt idx="9">
                  <c:v>13530</c:v>
                </c:pt>
                <c:pt idx="10">
                  <c:v>14163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2732</c:v>
                </c:pt>
                <c:pt idx="1">
                  <c:v>2585</c:v>
                </c:pt>
                <c:pt idx="2">
                  <c:v>2568</c:v>
                </c:pt>
                <c:pt idx="3">
                  <c:v>2493</c:v>
                </c:pt>
                <c:pt idx="4">
                  <c:v>2354</c:v>
                </c:pt>
                <c:pt idx="5">
                  <c:v>2114</c:v>
                </c:pt>
                <c:pt idx="6">
                  <c:v>2232</c:v>
                </c:pt>
                <c:pt idx="7">
                  <c:v>2277</c:v>
                </c:pt>
                <c:pt idx="8">
                  <c:v>2262</c:v>
                </c:pt>
                <c:pt idx="9">
                  <c:v>2269</c:v>
                </c:pt>
                <c:pt idx="10">
                  <c:v>2341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7624</c:v>
                </c:pt>
                <c:pt idx="1">
                  <c:v>7259</c:v>
                </c:pt>
                <c:pt idx="2">
                  <c:v>6884</c:v>
                </c:pt>
                <c:pt idx="3">
                  <c:v>6978</c:v>
                </c:pt>
                <c:pt idx="4">
                  <c:v>7211</c:v>
                </c:pt>
                <c:pt idx="5">
                  <c:v>7229</c:v>
                </c:pt>
                <c:pt idx="6">
                  <c:v>7566</c:v>
                </c:pt>
                <c:pt idx="7">
                  <c:v>8132</c:v>
                </c:pt>
                <c:pt idx="8">
                  <c:v>8198</c:v>
                </c:pt>
                <c:pt idx="9">
                  <c:v>8638</c:v>
                </c:pt>
                <c:pt idx="10">
                  <c:v>9044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2020</c:v>
                </c:pt>
                <c:pt idx="1">
                  <c:v>1980</c:v>
                </c:pt>
                <c:pt idx="2">
                  <c:v>1932</c:v>
                </c:pt>
                <c:pt idx="3">
                  <c:v>1910</c:v>
                </c:pt>
                <c:pt idx="4">
                  <c:v>1875</c:v>
                </c:pt>
                <c:pt idx="5">
                  <c:v>1870</c:v>
                </c:pt>
                <c:pt idx="6">
                  <c:v>1974</c:v>
                </c:pt>
                <c:pt idx="7">
                  <c:v>1994</c:v>
                </c:pt>
                <c:pt idx="8">
                  <c:v>1920</c:v>
                </c:pt>
                <c:pt idx="9">
                  <c:v>1900</c:v>
                </c:pt>
                <c:pt idx="10">
                  <c:v>1983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425008"/>
        <c:axId val="363238552"/>
      </c:scatterChart>
      <c:valAx>
        <c:axId val="36342500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3238552"/>
        <c:crosses val="autoZero"/>
        <c:crossBetween val="midCat"/>
        <c:majorUnit val="1"/>
      </c:valAx>
      <c:valAx>
        <c:axId val="363238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3425008"/>
        <c:crosses val="autoZero"/>
        <c:crossBetween val="midCat"/>
        <c:majorUnit val="4000"/>
      </c:valAx>
    </c:plotArea>
    <c:legend>
      <c:legendPos val="b"/>
      <c:layout>
        <c:manualLayout>
          <c:xMode val="edge"/>
          <c:yMode val="edge"/>
          <c:x val="0.29215673408471032"/>
          <c:y val="0.772630438240681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382</c:v>
                </c:pt>
                <c:pt idx="1">
                  <c:v>325</c:v>
                </c:pt>
                <c:pt idx="2">
                  <c:v>292</c:v>
                </c:pt>
                <c:pt idx="3">
                  <c:v>261</c:v>
                </c:pt>
                <c:pt idx="4">
                  <c:v>272</c:v>
                </c:pt>
                <c:pt idx="5">
                  <c:v>298</c:v>
                </c:pt>
                <c:pt idx="6">
                  <c:v>339</c:v>
                </c:pt>
                <c:pt idx="7">
                  <c:v>333</c:v>
                </c:pt>
                <c:pt idx="8">
                  <c:v>320</c:v>
                </c:pt>
                <c:pt idx="9">
                  <c:v>344</c:v>
                </c:pt>
                <c:pt idx="10">
                  <c:v>380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744</c:v>
                </c:pt>
                <c:pt idx="1">
                  <c:v>717</c:v>
                </c:pt>
                <c:pt idx="2">
                  <c:v>568</c:v>
                </c:pt>
                <c:pt idx="3">
                  <c:v>504</c:v>
                </c:pt>
                <c:pt idx="4">
                  <c:v>325</c:v>
                </c:pt>
                <c:pt idx="5">
                  <c:v>192</c:v>
                </c:pt>
                <c:pt idx="6">
                  <c:v>184</c:v>
                </c:pt>
                <c:pt idx="7">
                  <c:v>208</c:v>
                </c:pt>
                <c:pt idx="8">
                  <c:v>206</c:v>
                </c:pt>
                <c:pt idx="9">
                  <c:v>205</c:v>
                </c:pt>
                <c:pt idx="10">
                  <c:v>231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53</c:v>
                </c:pt>
                <c:pt idx="1">
                  <c:v>50</c:v>
                </c:pt>
                <c:pt idx="2">
                  <c:v>39</c:v>
                </c:pt>
                <c:pt idx="3">
                  <c:v>38</c:v>
                </c:pt>
                <c:pt idx="4">
                  <c:v>26</c:v>
                </c:pt>
                <c:pt idx="5">
                  <c:v>14</c:v>
                </c:pt>
                <c:pt idx="6">
                  <c:v>8</c:v>
                </c:pt>
                <c:pt idx="7">
                  <c:v>12</c:v>
                </c:pt>
                <c:pt idx="8">
                  <c:v>7</c:v>
                </c:pt>
                <c:pt idx="9">
                  <c:v>4</c:v>
                </c:pt>
                <c:pt idx="10">
                  <c:v>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181</c:v>
                </c:pt>
                <c:pt idx="1">
                  <c:v>146</c:v>
                </c:pt>
                <c:pt idx="2">
                  <c:v>108</c:v>
                </c:pt>
                <c:pt idx="3">
                  <c:v>108</c:v>
                </c:pt>
                <c:pt idx="4">
                  <c:v>131</c:v>
                </c:pt>
                <c:pt idx="5">
                  <c:v>167</c:v>
                </c:pt>
                <c:pt idx="6">
                  <c:v>226</c:v>
                </c:pt>
                <c:pt idx="7">
                  <c:v>242</c:v>
                </c:pt>
                <c:pt idx="8">
                  <c:v>212</c:v>
                </c:pt>
                <c:pt idx="9">
                  <c:v>260</c:v>
                </c:pt>
                <c:pt idx="10">
                  <c:v>286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408</c:v>
                </c:pt>
                <c:pt idx="1">
                  <c:v>366</c:v>
                </c:pt>
                <c:pt idx="2">
                  <c:v>116</c:v>
                </c:pt>
                <c:pt idx="3">
                  <c:v>116</c:v>
                </c:pt>
                <c:pt idx="4">
                  <c:v>100</c:v>
                </c:pt>
                <c:pt idx="5">
                  <c:v>125</c:v>
                </c:pt>
                <c:pt idx="6">
                  <c:v>140</c:v>
                </c:pt>
                <c:pt idx="7">
                  <c:v>164</c:v>
                </c:pt>
                <c:pt idx="8">
                  <c:v>170</c:v>
                </c:pt>
                <c:pt idx="9">
                  <c:v>175</c:v>
                </c:pt>
                <c:pt idx="10">
                  <c:v>199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22</c:v>
                </c:pt>
                <c:pt idx="1">
                  <c:v>22</c:v>
                </c:pt>
                <c:pt idx="2">
                  <c:v>10</c:v>
                </c:pt>
                <c:pt idx="3">
                  <c:v>8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239336"/>
        <c:axId val="363239728"/>
      </c:scatterChart>
      <c:valAx>
        <c:axId val="363239336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3239728"/>
        <c:crosses val="autoZero"/>
        <c:crossBetween val="midCat"/>
        <c:majorUnit val="1"/>
      </c:valAx>
      <c:valAx>
        <c:axId val="363239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3239336"/>
        <c:crosses val="autoZero"/>
        <c:crossBetween val="midCat"/>
        <c:majorUnit val="2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427</c:v>
                </c:pt>
                <c:pt idx="1">
                  <c:v>434</c:v>
                </c:pt>
                <c:pt idx="2">
                  <c:v>444</c:v>
                </c:pt>
                <c:pt idx="3">
                  <c:v>496</c:v>
                </c:pt>
                <c:pt idx="4">
                  <c:v>409</c:v>
                </c:pt>
                <c:pt idx="5">
                  <c:v>380</c:v>
                </c:pt>
                <c:pt idx="6">
                  <c:v>359</c:v>
                </c:pt>
                <c:pt idx="7">
                  <c:v>303</c:v>
                </c:pt>
                <c:pt idx="8">
                  <c:v>266</c:v>
                </c:pt>
                <c:pt idx="9">
                  <c:v>246</c:v>
                </c:pt>
                <c:pt idx="10">
                  <c:v>216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478</c:v>
                </c:pt>
                <c:pt idx="1">
                  <c:v>469</c:v>
                </c:pt>
                <c:pt idx="2">
                  <c:v>467</c:v>
                </c:pt>
                <c:pt idx="3">
                  <c:v>412</c:v>
                </c:pt>
                <c:pt idx="4">
                  <c:v>362</c:v>
                </c:pt>
                <c:pt idx="5">
                  <c:v>359</c:v>
                </c:pt>
                <c:pt idx="6">
                  <c:v>333</c:v>
                </c:pt>
                <c:pt idx="7">
                  <c:v>295</c:v>
                </c:pt>
                <c:pt idx="8">
                  <c:v>262</c:v>
                </c:pt>
                <c:pt idx="9">
                  <c:v>251</c:v>
                </c:pt>
                <c:pt idx="10">
                  <c:v>227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294</c:v>
                </c:pt>
                <c:pt idx="1">
                  <c:v>230</c:v>
                </c:pt>
                <c:pt idx="2">
                  <c:v>182</c:v>
                </c:pt>
                <c:pt idx="3">
                  <c:v>203</c:v>
                </c:pt>
                <c:pt idx="4">
                  <c:v>146</c:v>
                </c:pt>
                <c:pt idx="5">
                  <c:v>123</c:v>
                </c:pt>
                <c:pt idx="6">
                  <c:v>122</c:v>
                </c:pt>
                <c:pt idx="7">
                  <c:v>105</c:v>
                </c:pt>
                <c:pt idx="8">
                  <c:v>85</c:v>
                </c:pt>
                <c:pt idx="9">
                  <c:v>81</c:v>
                </c:pt>
                <c:pt idx="10">
                  <c:v>65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365</c:v>
                </c:pt>
                <c:pt idx="1">
                  <c:v>321</c:v>
                </c:pt>
                <c:pt idx="2">
                  <c:v>262</c:v>
                </c:pt>
                <c:pt idx="3">
                  <c:v>230</c:v>
                </c:pt>
                <c:pt idx="4">
                  <c:v>214</c:v>
                </c:pt>
                <c:pt idx="5">
                  <c:v>222</c:v>
                </c:pt>
                <c:pt idx="6">
                  <c:v>190</c:v>
                </c:pt>
                <c:pt idx="7">
                  <c:v>166</c:v>
                </c:pt>
                <c:pt idx="8">
                  <c:v>144</c:v>
                </c:pt>
                <c:pt idx="9">
                  <c:v>129</c:v>
                </c:pt>
                <c:pt idx="10">
                  <c:v>117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240120"/>
        <c:axId val="363241296"/>
      </c:scatterChart>
      <c:valAx>
        <c:axId val="363240120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3241296"/>
        <c:crosses val="autoZero"/>
        <c:crossBetween val="midCat"/>
        <c:majorUnit val="1"/>
      </c:valAx>
      <c:valAx>
        <c:axId val="363241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324012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189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43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59</c:v>
                </c:pt>
                <c:pt idx="1">
                  <c:v>59</c:v>
                </c:pt>
                <c:pt idx="2">
                  <c:v>57</c:v>
                </c:pt>
                <c:pt idx="3">
                  <c:v>56</c:v>
                </c:pt>
                <c:pt idx="4">
                  <c:v>8</c:v>
                </c:pt>
                <c:pt idx="5">
                  <c:v>11</c:v>
                </c:pt>
                <c:pt idx="6">
                  <c:v>12</c:v>
                </c:pt>
                <c:pt idx="7">
                  <c:v>11</c:v>
                </c:pt>
                <c:pt idx="8">
                  <c:v>5</c:v>
                </c:pt>
                <c:pt idx="9">
                  <c:v>2</c:v>
                </c:pt>
                <c:pt idx="10">
                  <c:v>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97</c:v>
                </c:pt>
                <c:pt idx="1">
                  <c:v>99</c:v>
                </c:pt>
                <c:pt idx="2">
                  <c:v>122</c:v>
                </c:pt>
                <c:pt idx="3">
                  <c:v>150</c:v>
                </c:pt>
                <c:pt idx="4">
                  <c:v>126</c:v>
                </c:pt>
                <c:pt idx="5">
                  <c:v>123</c:v>
                </c:pt>
                <c:pt idx="6">
                  <c:v>138</c:v>
                </c:pt>
                <c:pt idx="7">
                  <c:v>152</c:v>
                </c:pt>
                <c:pt idx="8">
                  <c:v>154</c:v>
                </c:pt>
                <c:pt idx="9">
                  <c:v>132</c:v>
                </c:pt>
                <c:pt idx="10">
                  <c:v>135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44</c:v>
                </c:pt>
                <c:pt idx="1">
                  <c:v>33</c:v>
                </c:pt>
                <c:pt idx="2">
                  <c:v>32</c:v>
                </c:pt>
                <c:pt idx="3">
                  <c:v>31</c:v>
                </c:pt>
                <c:pt idx="4">
                  <c:v>0</c:v>
                </c:pt>
                <c:pt idx="5">
                  <c:v>7</c:v>
                </c:pt>
                <c:pt idx="6">
                  <c:v>6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91</c:v>
                </c:pt>
                <c:pt idx="1">
                  <c:v>91</c:v>
                </c:pt>
                <c:pt idx="2">
                  <c:v>113</c:v>
                </c:pt>
                <c:pt idx="3">
                  <c:v>139</c:v>
                </c:pt>
                <c:pt idx="4">
                  <c:v>112</c:v>
                </c:pt>
                <c:pt idx="5">
                  <c:v>101</c:v>
                </c:pt>
                <c:pt idx="6">
                  <c:v>108</c:v>
                </c:pt>
                <c:pt idx="7">
                  <c:v>120</c:v>
                </c:pt>
                <c:pt idx="8">
                  <c:v>122</c:v>
                </c:pt>
                <c:pt idx="9">
                  <c:v>100</c:v>
                </c:pt>
                <c:pt idx="10">
                  <c:v>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971968"/>
        <c:axId val="362972360"/>
      </c:scatterChart>
      <c:valAx>
        <c:axId val="36297196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2972360"/>
        <c:crosses val="autoZero"/>
        <c:crossBetween val="midCat"/>
        <c:majorUnit val="1"/>
      </c:valAx>
      <c:valAx>
        <c:axId val="362972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4.97696121318170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2971968"/>
        <c:crosses val="autoZero"/>
        <c:crossBetween val="midCat"/>
        <c:majorUnit val="30"/>
      </c:valAx>
    </c:plotArea>
    <c:legend>
      <c:legendPos val="b"/>
      <c:layout>
        <c:manualLayout>
          <c:xMode val="edge"/>
          <c:yMode val="edge"/>
          <c:x val="0.29215673408471032"/>
          <c:y val="0.772630438240682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7294</c:v>
                </c:pt>
                <c:pt idx="1">
                  <c:v>7816</c:v>
                </c:pt>
                <c:pt idx="2">
                  <c:v>8373</c:v>
                </c:pt>
                <c:pt idx="3">
                  <c:v>9355</c:v>
                </c:pt>
                <c:pt idx="4">
                  <c:v>10144</c:v>
                </c:pt>
                <c:pt idx="5">
                  <c:v>10921</c:v>
                </c:pt>
                <c:pt idx="6">
                  <c:v>11589</c:v>
                </c:pt>
                <c:pt idx="7">
                  <c:v>11959</c:v>
                </c:pt>
                <c:pt idx="8">
                  <c:v>12022</c:v>
                </c:pt>
                <c:pt idx="9">
                  <c:v>13218</c:v>
                </c:pt>
                <c:pt idx="10">
                  <c:v>14535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1050</c:v>
                </c:pt>
                <c:pt idx="1">
                  <c:v>1103</c:v>
                </c:pt>
                <c:pt idx="2">
                  <c:v>1044</c:v>
                </c:pt>
                <c:pt idx="3">
                  <c:v>987</c:v>
                </c:pt>
                <c:pt idx="4">
                  <c:v>954</c:v>
                </c:pt>
                <c:pt idx="5">
                  <c:v>872</c:v>
                </c:pt>
                <c:pt idx="6">
                  <c:v>825</c:v>
                </c:pt>
                <c:pt idx="7">
                  <c:v>839</c:v>
                </c:pt>
                <c:pt idx="8">
                  <c:v>1005</c:v>
                </c:pt>
                <c:pt idx="9">
                  <c:v>1000</c:v>
                </c:pt>
                <c:pt idx="10">
                  <c:v>1078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6270</c:v>
                </c:pt>
                <c:pt idx="1">
                  <c:v>6210</c:v>
                </c:pt>
                <c:pt idx="2">
                  <c:v>6547</c:v>
                </c:pt>
                <c:pt idx="3">
                  <c:v>6965</c:v>
                </c:pt>
                <c:pt idx="4">
                  <c:v>7061</c:v>
                </c:pt>
                <c:pt idx="5">
                  <c:v>7462</c:v>
                </c:pt>
                <c:pt idx="6">
                  <c:v>7858</c:v>
                </c:pt>
                <c:pt idx="7">
                  <c:v>7686</c:v>
                </c:pt>
                <c:pt idx="8">
                  <c:v>7568</c:v>
                </c:pt>
                <c:pt idx="9">
                  <c:v>7900</c:v>
                </c:pt>
                <c:pt idx="10">
                  <c:v>8754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790</c:v>
                </c:pt>
                <c:pt idx="1">
                  <c:v>891</c:v>
                </c:pt>
                <c:pt idx="2">
                  <c:v>835</c:v>
                </c:pt>
                <c:pt idx="3">
                  <c:v>787</c:v>
                </c:pt>
                <c:pt idx="4">
                  <c:v>774</c:v>
                </c:pt>
                <c:pt idx="5">
                  <c:v>718</c:v>
                </c:pt>
                <c:pt idx="6">
                  <c:v>655</c:v>
                </c:pt>
                <c:pt idx="7">
                  <c:v>711</c:v>
                </c:pt>
                <c:pt idx="8">
                  <c:v>878</c:v>
                </c:pt>
                <c:pt idx="9">
                  <c:v>876</c:v>
                </c:pt>
                <c:pt idx="10">
                  <c:v>934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973144"/>
        <c:axId val="362973536"/>
      </c:scatterChart>
      <c:valAx>
        <c:axId val="362973144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2973536"/>
        <c:crosses val="autoZero"/>
        <c:crossBetween val="midCat"/>
        <c:majorUnit val="1"/>
      </c:valAx>
      <c:valAx>
        <c:axId val="362973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2973144"/>
        <c:crosses val="autoZero"/>
        <c:crossBetween val="midCat"/>
        <c:majorUnit val="3000"/>
      </c:valAx>
    </c:plotArea>
    <c:legend>
      <c:legendPos val="b"/>
      <c:layout>
        <c:manualLayout>
          <c:xMode val="edge"/>
          <c:yMode val="edge"/>
          <c:x val="0.29215673408471032"/>
          <c:y val="0.772630438240681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479</c:v>
                </c:pt>
                <c:pt idx="1">
                  <c:v>430</c:v>
                </c:pt>
                <c:pt idx="2">
                  <c:v>377</c:v>
                </c:pt>
                <c:pt idx="3">
                  <c:v>338</c:v>
                </c:pt>
                <c:pt idx="4">
                  <c:v>301</c:v>
                </c:pt>
                <c:pt idx="5">
                  <c:v>287</c:v>
                </c:pt>
                <c:pt idx="6">
                  <c:v>289</c:v>
                </c:pt>
                <c:pt idx="7">
                  <c:v>300</c:v>
                </c:pt>
                <c:pt idx="8">
                  <c:v>325</c:v>
                </c:pt>
                <c:pt idx="9">
                  <c:v>386</c:v>
                </c:pt>
                <c:pt idx="10">
                  <c:v>430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282</c:v>
                </c:pt>
                <c:pt idx="1">
                  <c:v>296</c:v>
                </c:pt>
                <c:pt idx="2">
                  <c:v>211</c:v>
                </c:pt>
                <c:pt idx="3">
                  <c:v>184</c:v>
                </c:pt>
                <c:pt idx="4">
                  <c:v>189</c:v>
                </c:pt>
                <c:pt idx="5">
                  <c:v>198</c:v>
                </c:pt>
                <c:pt idx="6">
                  <c:v>244</c:v>
                </c:pt>
                <c:pt idx="7">
                  <c:v>249</c:v>
                </c:pt>
                <c:pt idx="8">
                  <c:v>202</c:v>
                </c:pt>
                <c:pt idx="9">
                  <c:v>219</c:v>
                </c:pt>
                <c:pt idx="10">
                  <c:v>204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25</c:v>
                </c:pt>
                <c:pt idx="1">
                  <c:v>25</c:v>
                </c:pt>
                <c:pt idx="2">
                  <c:v>10</c:v>
                </c:pt>
                <c:pt idx="3">
                  <c:v>17</c:v>
                </c:pt>
                <c:pt idx="4">
                  <c:v>13</c:v>
                </c:pt>
                <c:pt idx="5">
                  <c:v>11</c:v>
                </c:pt>
                <c:pt idx="6">
                  <c:v>8</c:v>
                </c:pt>
                <c:pt idx="7">
                  <c:v>7</c:v>
                </c:pt>
                <c:pt idx="8">
                  <c:v>8</c:v>
                </c:pt>
                <c:pt idx="9">
                  <c:v>6</c:v>
                </c:pt>
                <c:pt idx="10">
                  <c:v>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269</c:v>
                </c:pt>
                <c:pt idx="1">
                  <c:v>272</c:v>
                </c:pt>
                <c:pt idx="2">
                  <c:v>234</c:v>
                </c:pt>
                <c:pt idx="3">
                  <c:v>214</c:v>
                </c:pt>
                <c:pt idx="4">
                  <c:v>203</c:v>
                </c:pt>
                <c:pt idx="5">
                  <c:v>177</c:v>
                </c:pt>
                <c:pt idx="6">
                  <c:v>197</c:v>
                </c:pt>
                <c:pt idx="7">
                  <c:v>192</c:v>
                </c:pt>
                <c:pt idx="8">
                  <c:v>221</c:v>
                </c:pt>
                <c:pt idx="9">
                  <c:v>264</c:v>
                </c:pt>
                <c:pt idx="10">
                  <c:v>316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209</c:v>
                </c:pt>
                <c:pt idx="1">
                  <c:v>220</c:v>
                </c:pt>
                <c:pt idx="2">
                  <c:v>128</c:v>
                </c:pt>
                <c:pt idx="3">
                  <c:v>117</c:v>
                </c:pt>
                <c:pt idx="4">
                  <c:v>141</c:v>
                </c:pt>
                <c:pt idx="5">
                  <c:v>141</c:v>
                </c:pt>
                <c:pt idx="6">
                  <c:v>184</c:v>
                </c:pt>
                <c:pt idx="7">
                  <c:v>212</c:v>
                </c:pt>
                <c:pt idx="8">
                  <c:v>168</c:v>
                </c:pt>
                <c:pt idx="9">
                  <c:v>182</c:v>
                </c:pt>
                <c:pt idx="10">
                  <c:v>164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11</c:v>
                </c:pt>
                <c:pt idx="1">
                  <c:v>14</c:v>
                </c:pt>
                <c:pt idx="2">
                  <c:v>3</c:v>
                </c:pt>
                <c:pt idx="3">
                  <c:v>11</c:v>
                </c:pt>
                <c:pt idx="4">
                  <c:v>9</c:v>
                </c:pt>
                <c:pt idx="5">
                  <c:v>5</c:v>
                </c:pt>
                <c:pt idx="6">
                  <c:v>6</c:v>
                </c:pt>
                <c:pt idx="7">
                  <c:v>5</c:v>
                </c:pt>
                <c:pt idx="8">
                  <c:v>7</c:v>
                </c:pt>
                <c:pt idx="9">
                  <c:v>6</c:v>
                </c:pt>
                <c:pt idx="10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950312"/>
        <c:axId val="363950704"/>
      </c:scatterChart>
      <c:valAx>
        <c:axId val="36395031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3950704"/>
        <c:crosses val="autoZero"/>
        <c:crossBetween val="midCat"/>
        <c:majorUnit val="1"/>
      </c:valAx>
      <c:valAx>
        <c:axId val="363950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395031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63</c:v>
                </c:pt>
                <c:pt idx="1">
                  <c:v>77</c:v>
                </c:pt>
                <c:pt idx="2">
                  <c:v>74</c:v>
                </c:pt>
                <c:pt idx="3">
                  <c:v>92</c:v>
                </c:pt>
                <c:pt idx="4">
                  <c:v>82</c:v>
                </c:pt>
                <c:pt idx="5">
                  <c:v>86</c:v>
                </c:pt>
                <c:pt idx="6">
                  <c:v>72</c:v>
                </c:pt>
                <c:pt idx="7">
                  <c:v>40</c:v>
                </c:pt>
                <c:pt idx="8">
                  <c:v>39</c:v>
                </c:pt>
                <c:pt idx="9">
                  <c:v>41</c:v>
                </c:pt>
                <c:pt idx="10">
                  <c:v>50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240</c:v>
                </c:pt>
                <c:pt idx="1">
                  <c:v>218</c:v>
                </c:pt>
                <c:pt idx="2">
                  <c:v>215</c:v>
                </c:pt>
                <c:pt idx="3">
                  <c:v>221</c:v>
                </c:pt>
                <c:pt idx="4">
                  <c:v>207</c:v>
                </c:pt>
                <c:pt idx="5">
                  <c:v>221</c:v>
                </c:pt>
                <c:pt idx="6">
                  <c:v>232</c:v>
                </c:pt>
                <c:pt idx="7">
                  <c:v>232</c:v>
                </c:pt>
                <c:pt idx="8">
                  <c:v>242</c:v>
                </c:pt>
                <c:pt idx="9">
                  <c:v>270</c:v>
                </c:pt>
                <c:pt idx="10">
                  <c:v>296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48</c:v>
                </c:pt>
                <c:pt idx="1">
                  <c:v>49</c:v>
                </c:pt>
                <c:pt idx="2">
                  <c:v>24</c:v>
                </c:pt>
                <c:pt idx="3">
                  <c:v>30</c:v>
                </c:pt>
                <c:pt idx="4">
                  <c:v>19</c:v>
                </c:pt>
                <c:pt idx="5">
                  <c:v>26</c:v>
                </c:pt>
                <c:pt idx="6">
                  <c:v>25</c:v>
                </c:pt>
                <c:pt idx="7">
                  <c:v>15</c:v>
                </c:pt>
                <c:pt idx="8">
                  <c:v>12</c:v>
                </c:pt>
                <c:pt idx="9">
                  <c:v>14</c:v>
                </c:pt>
                <c:pt idx="10">
                  <c:v>24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201</c:v>
                </c:pt>
                <c:pt idx="1">
                  <c:v>161</c:v>
                </c:pt>
                <c:pt idx="2">
                  <c:v>153</c:v>
                </c:pt>
                <c:pt idx="3">
                  <c:v>126</c:v>
                </c:pt>
                <c:pt idx="4">
                  <c:v>121</c:v>
                </c:pt>
                <c:pt idx="5">
                  <c:v>108</c:v>
                </c:pt>
                <c:pt idx="6">
                  <c:v>137</c:v>
                </c:pt>
                <c:pt idx="7">
                  <c:v>121</c:v>
                </c:pt>
                <c:pt idx="8">
                  <c:v>133</c:v>
                </c:pt>
                <c:pt idx="9">
                  <c:v>141</c:v>
                </c:pt>
                <c:pt idx="10">
                  <c:v>164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951488"/>
        <c:axId val="363694264"/>
      </c:scatterChart>
      <c:valAx>
        <c:axId val="36395148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3694264"/>
        <c:crosses val="autoZero"/>
        <c:crossBetween val="midCat"/>
        <c:majorUnit val="1"/>
      </c:valAx>
      <c:valAx>
        <c:axId val="363694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3951488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29215673408471032"/>
          <c:y val="0.77263043824068189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43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35</c:v>
                </c:pt>
                <c:pt idx="1">
                  <c:v>37</c:v>
                </c:pt>
                <c:pt idx="2">
                  <c:v>29</c:v>
                </c:pt>
                <c:pt idx="3">
                  <c:v>18</c:v>
                </c:pt>
                <c:pt idx="4">
                  <c:v>17</c:v>
                </c:pt>
                <c:pt idx="5">
                  <c:v>13</c:v>
                </c:pt>
                <c:pt idx="6">
                  <c:v>14</c:v>
                </c:pt>
                <c:pt idx="7">
                  <c:v>8</c:v>
                </c:pt>
                <c:pt idx="8">
                  <c:v>12</c:v>
                </c:pt>
                <c:pt idx="9">
                  <c:v>11</c:v>
                </c:pt>
                <c:pt idx="10">
                  <c:v>11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11</c:v>
                </c:pt>
                <c:pt idx="1">
                  <c:v>17</c:v>
                </c:pt>
                <c:pt idx="2">
                  <c:v>12</c:v>
                </c:pt>
                <c:pt idx="3">
                  <c:v>15</c:v>
                </c:pt>
                <c:pt idx="4">
                  <c:v>10</c:v>
                </c:pt>
                <c:pt idx="5">
                  <c:v>9</c:v>
                </c:pt>
                <c:pt idx="6">
                  <c:v>6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  <c:pt idx="10">
                  <c:v>13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6</c:v>
                </c:pt>
                <c:pt idx="1">
                  <c:v>8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695048"/>
        <c:axId val="363695440"/>
      </c:scatterChart>
      <c:valAx>
        <c:axId val="36369504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3695440"/>
        <c:crosses val="autoZero"/>
        <c:crossBetween val="midCat"/>
        <c:majorUnit val="1"/>
      </c:valAx>
      <c:valAx>
        <c:axId val="363695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4.97696121318170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3695048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9215673408471032"/>
          <c:y val="0.772630438240682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4258</c:v>
                </c:pt>
                <c:pt idx="1">
                  <c:v>4541</c:v>
                </c:pt>
                <c:pt idx="2">
                  <c:v>5017</c:v>
                </c:pt>
                <c:pt idx="3">
                  <c:v>5847</c:v>
                </c:pt>
                <c:pt idx="4">
                  <c:v>6878</c:v>
                </c:pt>
                <c:pt idx="5">
                  <c:v>7679</c:v>
                </c:pt>
                <c:pt idx="6">
                  <c:v>8878</c:v>
                </c:pt>
                <c:pt idx="7">
                  <c:v>9585</c:v>
                </c:pt>
                <c:pt idx="8">
                  <c:v>10144</c:v>
                </c:pt>
                <c:pt idx="9">
                  <c:v>10756</c:v>
                </c:pt>
                <c:pt idx="10">
                  <c:v>11441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1285</c:v>
                </c:pt>
                <c:pt idx="1">
                  <c:v>1445</c:v>
                </c:pt>
                <c:pt idx="2">
                  <c:v>1571</c:v>
                </c:pt>
                <c:pt idx="3">
                  <c:v>1761</c:v>
                </c:pt>
                <c:pt idx="4">
                  <c:v>1801</c:v>
                </c:pt>
                <c:pt idx="5">
                  <c:v>2171</c:v>
                </c:pt>
                <c:pt idx="6">
                  <c:v>2331</c:v>
                </c:pt>
                <c:pt idx="7">
                  <c:v>2500</c:v>
                </c:pt>
                <c:pt idx="8">
                  <c:v>2611</c:v>
                </c:pt>
                <c:pt idx="9">
                  <c:v>2508</c:v>
                </c:pt>
                <c:pt idx="10">
                  <c:v>2332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3722</c:v>
                </c:pt>
                <c:pt idx="1">
                  <c:v>3717</c:v>
                </c:pt>
                <c:pt idx="2">
                  <c:v>4025</c:v>
                </c:pt>
                <c:pt idx="3">
                  <c:v>4590</c:v>
                </c:pt>
                <c:pt idx="4">
                  <c:v>4709</c:v>
                </c:pt>
                <c:pt idx="5">
                  <c:v>5043</c:v>
                </c:pt>
                <c:pt idx="6">
                  <c:v>5967</c:v>
                </c:pt>
                <c:pt idx="7">
                  <c:v>6672</c:v>
                </c:pt>
                <c:pt idx="8">
                  <c:v>6920</c:v>
                </c:pt>
                <c:pt idx="9">
                  <c:v>7217</c:v>
                </c:pt>
                <c:pt idx="10">
                  <c:v>7715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1006</c:v>
                </c:pt>
                <c:pt idx="1">
                  <c:v>1087</c:v>
                </c:pt>
                <c:pt idx="2">
                  <c:v>1232</c:v>
                </c:pt>
                <c:pt idx="3">
                  <c:v>1384</c:v>
                </c:pt>
                <c:pt idx="4">
                  <c:v>1452</c:v>
                </c:pt>
                <c:pt idx="5">
                  <c:v>1777</c:v>
                </c:pt>
                <c:pt idx="6">
                  <c:v>1964</c:v>
                </c:pt>
                <c:pt idx="7">
                  <c:v>2162</c:v>
                </c:pt>
                <c:pt idx="8">
                  <c:v>2314</c:v>
                </c:pt>
                <c:pt idx="9">
                  <c:v>2234</c:v>
                </c:pt>
                <c:pt idx="10">
                  <c:v>2087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696224"/>
        <c:axId val="363696616"/>
      </c:scatterChart>
      <c:valAx>
        <c:axId val="363696224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3696616"/>
        <c:crosses val="autoZero"/>
        <c:crossBetween val="midCat"/>
        <c:majorUnit val="1"/>
      </c:valAx>
      <c:valAx>
        <c:axId val="363696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3696224"/>
        <c:crosses val="autoZero"/>
        <c:crossBetween val="midCat"/>
        <c:majorUnit val="3000"/>
      </c:valAx>
    </c:plotArea>
    <c:legend>
      <c:legendPos val="b"/>
      <c:layout>
        <c:manualLayout>
          <c:xMode val="edge"/>
          <c:yMode val="edge"/>
          <c:x val="0.29215673408471032"/>
          <c:y val="0.772630438240681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2937</c:v>
                </c:pt>
                <c:pt idx="1">
                  <c:v>2881</c:v>
                </c:pt>
                <c:pt idx="2">
                  <c:v>2835</c:v>
                </c:pt>
                <c:pt idx="3">
                  <c:v>3037</c:v>
                </c:pt>
                <c:pt idx="4">
                  <c:v>3111</c:v>
                </c:pt>
                <c:pt idx="5">
                  <c:v>3383</c:v>
                </c:pt>
                <c:pt idx="6">
                  <c:v>3515</c:v>
                </c:pt>
                <c:pt idx="7">
                  <c:v>3526</c:v>
                </c:pt>
                <c:pt idx="8">
                  <c:v>3447</c:v>
                </c:pt>
                <c:pt idx="9">
                  <c:v>3660</c:v>
                </c:pt>
                <c:pt idx="10">
                  <c:v>3985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1953</c:v>
                </c:pt>
                <c:pt idx="1">
                  <c:v>1999</c:v>
                </c:pt>
                <c:pt idx="2">
                  <c:v>1562</c:v>
                </c:pt>
                <c:pt idx="3">
                  <c:v>1774</c:v>
                </c:pt>
                <c:pt idx="4">
                  <c:v>1959</c:v>
                </c:pt>
                <c:pt idx="5">
                  <c:v>2003</c:v>
                </c:pt>
                <c:pt idx="6">
                  <c:v>2279</c:v>
                </c:pt>
                <c:pt idx="7">
                  <c:v>2469</c:v>
                </c:pt>
                <c:pt idx="8">
                  <c:v>2463</c:v>
                </c:pt>
                <c:pt idx="9">
                  <c:v>2346</c:v>
                </c:pt>
                <c:pt idx="10">
                  <c:v>2530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800040">
                    <a:lumMod val="60000"/>
                    <a:lumOff val="40000"/>
                  </a:srgb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1094</c:v>
                </c:pt>
                <c:pt idx="1">
                  <c:v>1166</c:v>
                </c:pt>
                <c:pt idx="2">
                  <c:v>1059</c:v>
                </c:pt>
                <c:pt idx="3">
                  <c:v>1074</c:v>
                </c:pt>
                <c:pt idx="4">
                  <c:v>890</c:v>
                </c:pt>
                <c:pt idx="5">
                  <c:v>879</c:v>
                </c:pt>
                <c:pt idx="6">
                  <c:v>800</c:v>
                </c:pt>
                <c:pt idx="7">
                  <c:v>736</c:v>
                </c:pt>
                <c:pt idx="8">
                  <c:v>624</c:v>
                </c:pt>
                <c:pt idx="9">
                  <c:v>588</c:v>
                </c:pt>
                <c:pt idx="10">
                  <c:v>578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Heart-Lung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69</c:v>
                </c:pt>
                <c:pt idx="1">
                  <c:v>78</c:v>
                </c:pt>
                <c:pt idx="2">
                  <c:v>58</c:v>
                </c:pt>
                <c:pt idx="3">
                  <c:v>77</c:v>
                </c:pt>
                <c:pt idx="4">
                  <c:v>50</c:v>
                </c:pt>
                <c:pt idx="5">
                  <c:v>53</c:v>
                </c:pt>
                <c:pt idx="6">
                  <c:v>64</c:v>
                </c:pt>
                <c:pt idx="7">
                  <c:v>57</c:v>
                </c:pt>
                <c:pt idx="8">
                  <c:v>56</c:v>
                </c:pt>
                <c:pt idx="9">
                  <c:v>46</c:v>
                </c:pt>
                <c:pt idx="10">
                  <c:v>46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1644</c:v>
                </c:pt>
                <c:pt idx="1">
                  <c:v>1729</c:v>
                </c:pt>
                <c:pt idx="2">
                  <c:v>1786</c:v>
                </c:pt>
                <c:pt idx="3">
                  <c:v>1669</c:v>
                </c:pt>
                <c:pt idx="4">
                  <c:v>1618</c:v>
                </c:pt>
                <c:pt idx="5">
                  <c:v>1603</c:v>
                </c:pt>
                <c:pt idx="6">
                  <c:v>1569</c:v>
                </c:pt>
                <c:pt idx="7">
                  <c:v>1549</c:v>
                </c:pt>
                <c:pt idx="8">
                  <c:v>1350</c:v>
                </c:pt>
                <c:pt idx="9">
                  <c:v>1449</c:v>
                </c:pt>
                <c:pt idx="10">
                  <c:v>1270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Pancreas Islet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65</c:v>
                </c:pt>
                <c:pt idx="1">
                  <c:v>78</c:v>
                </c:pt>
                <c:pt idx="2">
                  <c:v>88</c:v>
                </c:pt>
                <c:pt idx="3">
                  <c:v>76</c:v>
                </c:pt>
                <c:pt idx="4">
                  <c:v>44</c:v>
                </c:pt>
                <c:pt idx="5">
                  <c:v>73</c:v>
                </c:pt>
                <c:pt idx="6">
                  <c:v>94</c:v>
                </c:pt>
                <c:pt idx="7">
                  <c:v>108</c:v>
                </c:pt>
                <c:pt idx="8">
                  <c:v>101</c:v>
                </c:pt>
                <c:pt idx="9">
                  <c:v>50</c:v>
                </c:pt>
                <c:pt idx="10">
                  <c:v>42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Sheet1!$H$2:$H$12</c:f>
              <c:numCache>
                <c:formatCode>General</c:formatCode>
                <c:ptCount val="11"/>
                <c:pt idx="0">
                  <c:v>205</c:v>
                </c:pt>
                <c:pt idx="1">
                  <c:v>250</c:v>
                </c:pt>
                <c:pt idx="2">
                  <c:v>284</c:v>
                </c:pt>
                <c:pt idx="3">
                  <c:v>317</c:v>
                </c:pt>
                <c:pt idx="4">
                  <c:v>281</c:v>
                </c:pt>
                <c:pt idx="5">
                  <c:v>267</c:v>
                </c:pt>
                <c:pt idx="6">
                  <c:v>260</c:v>
                </c:pt>
                <c:pt idx="7">
                  <c:v>241</c:v>
                </c:pt>
                <c:pt idx="8">
                  <c:v>184</c:v>
                </c:pt>
                <c:pt idx="9">
                  <c:v>158</c:v>
                </c:pt>
                <c:pt idx="10">
                  <c:v>180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158448"/>
        <c:axId val="249801088"/>
      </c:scatterChart>
      <c:valAx>
        <c:axId val="362158448"/>
        <c:scaling>
          <c:orientation val="minMax"/>
          <c:max val="2013"/>
          <c:min val="2004"/>
        </c:scaling>
        <c:delete val="0"/>
        <c:axPos val="b"/>
        <c:numFmt formatCode="General" sourceLinked="1"/>
        <c:majorTickMark val="out"/>
        <c:minorTickMark val="none"/>
        <c:tickLblPos val="nextTo"/>
        <c:crossAx val="249801088"/>
        <c:crosses val="autoZero"/>
        <c:crossBetween val="midCat"/>
        <c:majorUnit val="1"/>
      </c:valAx>
      <c:valAx>
        <c:axId val="249801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4.93440750461747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215844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1370915032679819"/>
          <c:y val="0.72294570817536763"/>
          <c:w val="0.7065686274509807"/>
          <c:h val="0.258535773306114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396</c:v>
                </c:pt>
                <c:pt idx="1">
                  <c:v>386</c:v>
                </c:pt>
                <c:pt idx="2">
                  <c:v>409</c:v>
                </c:pt>
                <c:pt idx="3">
                  <c:v>401</c:v>
                </c:pt>
                <c:pt idx="4">
                  <c:v>328</c:v>
                </c:pt>
                <c:pt idx="5">
                  <c:v>376</c:v>
                </c:pt>
                <c:pt idx="6">
                  <c:v>446</c:v>
                </c:pt>
                <c:pt idx="7">
                  <c:v>506</c:v>
                </c:pt>
                <c:pt idx="8">
                  <c:v>452</c:v>
                </c:pt>
                <c:pt idx="9">
                  <c:v>436</c:v>
                </c:pt>
                <c:pt idx="10">
                  <c:v>430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195</c:v>
                </c:pt>
                <c:pt idx="1">
                  <c:v>221</c:v>
                </c:pt>
                <c:pt idx="2">
                  <c:v>172</c:v>
                </c:pt>
                <c:pt idx="3">
                  <c:v>184</c:v>
                </c:pt>
                <c:pt idx="4">
                  <c:v>183</c:v>
                </c:pt>
                <c:pt idx="5">
                  <c:v>175</c:v>
                </c:pt>
                <c:pt idx="6">
                  <c:v>179</c:v>
                </c:pt>
                <c:pt idx="7">
                  <c:v>183</c:v>
                </c:pt>
                <c:pt idx="8">
                  <c:v>189</c:v>
                </c:pt>
                <c:pt idx="9">
                  <c:v>161</c:v>
                </c:pt>
                <c:pt idx="10">
                  <c:v>181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8</c:v>
                </c:pt>
                <c:pt idx="6">
                  <c:v>10</c:v>
                </c:pt>
                <c:pt idx="7">
                  <c:v>6</c:v>
                </c:pt>
                <c:pt idx="8">
                  <c:v>9</c:v>
                </c:pt>
                <c:pt idx="9">
                  <c:v>6</c:v>
                </c:pt>
                <c:pt idx="10">
                  <c:v>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153</c:v>
                </c:pt>
                <c:pt idx="1">
                  <c:v>137</c:v>
                </c:pt>
                <c:pt idx="2">
                  <c:v>152</c:v>
                </c:pt>
                <c:pt idx="3">
                  <c:v>148</c:v>
                </c:pt>
                <c:pt idx="4">
                  <c:v>138</c:v>
                </c:pt>
                <c:pt idx="5">
                  <c:v>208</c:v>
                </c:pt>
                <c:pt idx="6">
                  <c:v>255</c:v>
                </c:pt>
                <c:pt idx="7">
                  <c:v>296</c:v>
                </c:pt>
                <c:pt idx="8">
                  <c:v>264</c:v>
                </c:pt>
                <c:pt idx="9">
                  <c:v>244</c:v>
                </c:pt>
                <c:pt idx="10">
                  <c:v>284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95</c:v>
                </c:pt>
                <c:pt idx="1">
                  <c:v>105</c:v>
                </c:pt>
                <c:pt idx="2">
                  <c:v>49</c:v>
                </c:pt>
                <c:pt idx="3">
                  <c:v>68</c:v>
                </c:pt>
                <c:pt idx="4">
                  <c:v>82</c:v>
                </c:pt>
                <c:pt idx="5">
                  <c:v>97</c:v>
                </c:pt>
                <c:pt idx="6">
                  <c:v>118</c:v>
                </c:pt>
                <c:pt idx="7">
                  <c:v>142</c:v>
                </c:pt>
                <c:pt idx="8">
                  <c:v>148</c:v>
                </c:pt>
                <c:pt idx="9">
                  <c:v>125</c:v>
                </c:pt>
                <c:pt idx="10">
                  <c:v>136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8</c:v>
                </c:pt>
                <c:pt idx="7">
                  <c:v>4</c:v>
                </c:pt>
                <c:pt idx="8">
                  <c:v>7</c:v>
                </c:pt>
                <c:pt idx="9">
                  <c:v>5</c:v>
                </c:pt>
                <c:pt idx="10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697008"/>
        <c:axId val="363697400"/>
      </c:scatterChart>
      <c:valAx>
        <c:axId val="36369700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3697400"/>
        <c:crosses val="autoZero"/>
        <c:crossBetween val="midCat"/>
        <c:majorUnit val="1"/>
      </c:valAx>
      <c:valAx>
        <c:axId val="363697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369700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78</c:v>
                </c:pt>
                <c:pt idx="1">
                  <c:v>81</c:v>
                </c:pt>
                <c:pt idx="2">
                  <c:v>108</c:v>
                </c:pt>
                <c:pt idx="3">
                  <c:v>81</c:v>
                </c:pt>
                <c:pt idx="4">
                  <c:v>63</c:v>
                </c:pt>
                <c:pt idx="5">
                  <c:v>65</c:v>
                </c:pt>
                <c:pt idx="6">
                  <c:v>69</c:v>
                </c:pt>
                <c:pt idx="7">
                  <c:v>77</c:v>
                </c:pt>
                <c:pt idx="8">
                  <c:v>77</c:v>
                </c:pt>
                <c:pt idx="9">
                  <c:v>65</c:v>
                </c:pt>
                <c:pt idx="10">
                  <c:v>72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159</c:v>
                </c:pt>
                <c:pt idx="1">
                  <c:v>157</c:v>
                </c:pt>
                <c:pt idx="2">
                  <c:v>144</c:v>
                </c:pt>
                <c:pt idx="3">
                  <c:v>156</c:v>
                </c:pt>
                <c:pt idx="4">
                  <c:v>160</c:v>
                </c:pt>
                <c:pt idx="5">
                  <c:v>177</c:v>
                </c:pt>
                <c:pt idx="6">
                  <c:v>178</c:v>
                </c:pt>
                <c:pt idx="7">
                  <c:v>184</c:v>
                </c:pt>
                <c:pt idx="8">
                  <c:v>179</c:v>
                </c:pt>
                <c:pt idx="9">
                  <c:v>157</c:v>
                </c:pt>
                <c:pt idx="10">
                  <c:v>119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52</c:v>
                </c:pt>
                <c:pt idx="1">
                  <c:v>51</c:v>
                </c:pt>
                <c:pt idx="2">
                  <c:v>58</c:v>
                </c:pt>
                <c:pt idx="3">
                  <c:v>37</c:v>
                </c:pt>
                <c:pt idx="4">
                  <c:v>13</c:v>
                </c:pt>
                <c:pt idx="5">
                  <c:v>18</c:v>
                </c:pt>
                <c:pt idx="6">
                  <c:v>22</c:v>
                </c:pt>
                <c:pt idx="7">
                  <c:v>21</c:v>
                </c:pt>
                <c:pt idx="8">
                  <c:v>22</c:v>
                </c:pt>
                <c:pt idx="9">
                  <c:v>13</c:v>
                </c:pt>
                <c:pt idx="10">
                  <c:v>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139</c:v>
                </c:pt>
                <c:pt idx="1">
                  <c:v>139</c:v>
                </c:pt>
                <c:pt idx="2">
                  <c:v>102</c:v>
                </c:pt>
                <c:pt idx="3">
                  <c:v>104</c:v>
                </c:pt>
                <c:pt idx="4">
                  <c:v>95</c:v>
                </c:pt>
                <c:pt idx="5">
                  <c:v>108</c:v>
                </c:pt>
                <c:pt idx="6">
                  <c:v>115</c:v>
                </c:pt>
                <c:pt idx="7">
                  <c:v>120</c:v>
                </c:pt>
                <c:pt idx="8">
                  <c:v>105</c:v>
                </c:pt>
                <c:pt idx="9">
                  <c:v>75</c:v>
                </c:pt>
                <c:pt idx="10">
                  <c:v>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347064"/>
        <c:axId val="364347456"/>
      </c:scatterChart>
      <c:valAx>
        <c:axId val="364347064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347456"/>
        <c:crosses val="autoZero"/>
        <c:crossBetween val="midCat"/>
        <c:majorUnit val="1"/>
      </c:valAx>
      <c:valAx>
        <c:axId val="364347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4347064"/>
        <c:crosses val="autoZero"/>
        <c:crossBetween val="midCat"/>
        <c:majorUnit val="50"/>
      </c:valAx>
    </c:plotArea>
    <c:legend>
      <c:legendPos val="b"/>
      <c:layout>
        <c:manualLayout>
          <c:xMode val="edge"/>
          <c:yMode val="edge"/>
          <c:x val="0.29215673408471032"/>
          <c:y val="0.77263043824068189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43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</c:v>
                </c:pt>
                <c:pt idx="1">
                  <c:v>14</c:v>
                </c:pt>
                <c:pt idx="2">
                  <c:v>12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13</c:v>
                </c:pt>
                <c:pt idx="7">
                  <c:v>16</c:v>
                </c:pt>
                <c:pt idx="8">
                  <c:v>14</c:v>
                </c:pt>
                <c:pt idx="9">
                  <c:v>20</c:v>
                </c:pt>
                <c:pt idx="10">
                  <c:v>20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6</c:v>
                </c:pt>
                <c:pt idx="1">
                  <c:v>14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348240"/>
        <c:axId val="364348632"/>
      </c:scatterChart>
      <c:valAx>
        <c:axId val="364348240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348632"/>
        <c:crosses val="autoZero"/>
        <c:crossBetween val="midCat"/>
        <c:majorUnit val="1"/>
      </c:valAx>
      <c:valAx>
        <c:axId val="364348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4.97696121318170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434824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13352</c:v>
                </c:pt>
                <c:pt idx="1">
                  <c:v>15547</c:v>
                </c:pt>
                <c:pt idx="2">
                  <c:v>16256</c:v>
                </c:pt>
                <c:pt idx="3">
                  <c:v>17099</c:v>
                </c:pt>
                <c:pt idx="4">
                  <c:v>17716</c:v>
                </c:pt>
                <c:pt idx="5">
                  <c:v>18425</c:v>
                </c:pt>
                <c:pt idx="6">
                  <c:v>19238</c:v>
                </c:pt>
                <c:pt idx="7">
                  <c:v>19798</c:v>
                </c:pt>
                <c:pt idx="8">
                  <c:v>20058</c:v>
                </c:pt>
                <c:pt idx="9">
                  <c:v>21015</c:v>
                </c:pt>
                <c:pt idx="10">
                  <c:v>21663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4281</c:v>
                </c:pt>
                <c:pt idx="1">
                  <c:v>4276</c:v>
                </c:pt>
                <c:pt idx="2">
                  <c:v>4220</c:v>
                </c:pt>
                <c:pt idx="3">
                  <c:v>4248</c:v>
                </c:pt>
                <c:pt idx="4">
                  <c:v>4208</c:v>
                </c:pt>
                <c:pt idx="5">
                  <c:v>4023</c:v>
                </c:pt>
                <c:pt idx="6">
                  <c:v>3980</c:v>
                </c:pt>
                <c:pt idx="7">
                  <c:v>4113</c:v>
                </c:pt>
                <c:pt idx="8">
                  <c:v>3958</c:v>
                </c:pt>
                <c:pt idx="9">
                  <c:v>3795</c:v>
                </c:pt>
                <c:pt idx="10">
                  <c:v>3661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11934</c:v>
                </c:pt>
                <c:pt idx="1">
                  <c:v>13134</c:v>
                </c:pt>
                <c:pt idx="2">
                  <c:v>13143</c:v>
                </c:pt>
                <c:pt idx="3">
                  <c:v>12885</c:v>
                </c:pt>
                <c:pt idx="4">
                  <c:v>13333</c:v>
                </c:pt>
                <c:pt idx="5">
                  <c:v>13712</c:v>
                </c:pt>
                <c:pt idx="6">
                  <c:v>12850</c:v>
                </c:pt>
                <c:pt idx="7">
                  <c:v>12353</c:v>
                </c:pt>
                <c:pt idx="8">
                  <c:v>12147</c:v>
                </c:pt>
                <c:pt idx="9">
                  <c:v>12621</c:v>
                </c:pt>
                <c:pt idx="10">
                  <c:v>13103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3289</c:v>
                </c:pt>
                <c:pt idx="1">
                  <c:v>3345</c:v>
                </c:pt>
                <c:pt idx="2">
                  <c:v>3275</c:v>
                </c:pt>
                <c:pt idx="3">
                  <c:v>3239</c:v>
                </c:pt>
                <c:pt idx="4">
                  <c:v>2929</c:v>
                </c:pt>
                <c:pt idx="5">
                  <c:v>2864</c:v>
                </c:pt>
                <c:pt idx="6">
                  <c:v>2938</c:v>
                </c:pt>
                <c:pt idx="7">
                  <c:v>3052</c:v>
                </c:pt>
                <c:pt idx="8">
                  <c:v>2959</c:v>
                </c:pt>
                <c:pt idx="9">
                  <c:v>2763</c:v>
                </c:pt>
                <c:pt idx="10">
                  <c:v>2744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349416"/>
        <c:axId val="364349808"/>
      </c:scatterChart>
      <c:valAx>
        <c:axId val="364349416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349808"/>
        <c:crosses val="autoZero"/>
        <c:crossBetween val="midCat"/>
        <c:majorUnit val="1"/>
      </c:valAx>
      <c:valAx>
        <c:axId val="364349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434941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1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624</c:v>
                </c:pt>
                <c:pt idx="1">
                  <c:v>576</c:v>
                </c:pt>
                <c:pt idx="2">
                  <c:v>514</c:v>
                </c:pt>
                <c:pt idx="3">
                  <c:v>485</c:v>
                </c:pt>
                <c:pt idx="4">
                  <c:v>436</c:v>
                </c:pt>
                <c:pt idx="5">
                  <c:v>311</c:v>
                </c:pt>
                <c:pt idx="6">
                  <c:v>309</c:v>
                </c:pt>
                <c:pt idx="7">
                  <c:v>275</c:v>
                </c:pt>
                <c:pt idx="8">
                  <c:v>308</c:v>
                </c:pt>
                <c:pt idx="9">
                  <c:v>373</c:v>
                </c:pt>
                <c:pt idx="10">
                  <c:v>379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419</c:v>
                </c:pt>
                <c:pt idx="1">
                  <c:v>409</c:v>
                </c:pt>
                <c:pt idx="2">
                  <c:v>358</c:v>
                </c:pt>
                <c:pt idx="3">
                  <c:v>343</c:v>
                </c:pt>
                <c:pt idx="4">
                  <c:v>209</c:v>
                </c:pt>
                <c:pt idx="5">
                  <c:v>223</c:v>
                </c:pt>
                <c:pt idx="6">
                  <c:v>207</c:v>
                </c:pt>
                <c:pt idx="7">
                  <c:v>263</c:v>
                </c:pt>
                <c:pt idx="8">
                  <c:v>228</c:v>
                </c:pt>
                <c:pt idx="9">
                  <c:v>225</c:v>
                </c:pt>
                <c:pt idx="10">
                  <c:v>203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24</c:v>
                </c:pt>
                <c:pt idx="1">
                  <c:v>17</c:v>
                </c:pt>
                <c:pt idx="2">
                  <c:v>25</c:v>
                </c:pt>
                <c:pt idx="3">
                  <c:v>22</c:v>
                </c:pt>
                <c:pt idx="4">
                  <c:v>16</c:v>
                </c:pt>
                <c:pt idx="5">
                  <c:v>16</c:v>
                </c:pt>
                <c:pt idx="6">
                  <c:v>15</c:v>
                </c:pt>
                <c:pt idx="7">
                  <c:v>12</c:v>
                </c:pt>
                <c:pt idx="8">
                  <c:v>14</c:v>
                </c:pt>
                <c:pt idx="9">
                  <c:v>11</c:v>
                </c:pt>
                <c:pt idx="10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263</c:v>
                </c:pt>
                <c:pt idx="1">
                  <c:v>200</c:v>
                </c:pt>
                <c:pt idx="2">
                  <c:v>131</c:v>
                </c:pt>
                <c:pt idx="3">
                  <c:v>149</c:v>
                </c:pt>
                <c:pt idx="4">
                  <c:v>149</c:v>
                </c:pt>
                <c:pt idx="5">
                  <c:v>162</c:v>
                </c:pt>
                <c:pt idx="6">
                  <c:v>175</c:v>
                </c:pt>
                <c:pt idx="7">
                  <c:v>163</c:v>
                </c:pt>
                <c:pt idx="8">
                  <c:v>182</c:v>
                </c:pt>
                <c:pt idx="9">
                  <c:v>245</c:v>
                </c:pt>
                <c:pt idx="10">
                  <c:v>225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243</c:v>
                </c:pt>
                <c:pt idx="1">
                  <c:v>192</c:v>
                </c:pt>
                <c:pt idx="2">
                  <c:v>75</c:v>
                </c:pt>
                <c:pt idx="3">
                  <c:v>124</c:v>
                </c:pt>
                <c:pt idx="4">
                  <c:v>113</c:v>
                </c:pt>
                <c:pt idx="5">
                  <c:v>139</c:v>
                </c:pt>
                <c:pt idx="6">
                  <c:v>154</c:v>
                </c:pt>
                <c:pt idx="7">
                  <c:v>205</c:v>
                </c:pt>
                <c:pt idx="8">
                  <c:v>172</c:v>
                </c:pt>
                <c:pt idx="9">
                  <c:v>166</c:v>
                </c:pt>
                <c:pt idx="10">
                  <c:v>152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13</c:v>
                </c:pt>
                <c:pt idx="1">
                  <c:v>8</c:v>
                </c:pt>
                <c:pt idx="2">
                  <c:v>12</c:v>
                </c:pt>
                <c:pt idx="3">
                  <c:v>14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5</c:v>
                </c:pt>
                <c:pt idx="8">
                  <c:v>9</c:v>
                </c:pt>
                <c:pt idx="9">
                  <c:v>7</c:v>
                </c:pt>
                <c:pt idx="10">
                  <c:v>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350592"/>
        <c:axId val="366615120"/>
      </c:scatterChart>
      <c:valAx>
        <c:axId val="36435059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6615120"/>
        <c:crosses val="autoZero"/>
        <c:crossBetween val="midCat"/>
        <c:majorUnit val="1"/>
      </c:valAx>
      <c:valAx>
        <c:axId val="366615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4350592"/>
        <c:crosses val="autoZero"/>
        <c:crossBetween val="midCat"/>
        <c:majorUnit val="2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166</c:v>
                </c:pt>
                <c:pt idx="1">
                  <c:v>174</c:v>
                </c:pt>
                <c:pt idx="2">
                  <c:v>172</c:v>
                </c:pt>
                <c:pt idx="3">
                  <c:v>181</c:v>
                </c:pt>
                <c:pt idx="4">
                  <c:v>182</c:v>
                </c:pt>
                <c:pt idx="5">
                  <c:v>168</c:v>
                </c:pt>
                <c:pt idx="6">
                  <c:v>142</c:v>
                </c:pt>
                <c:pt idx="7">
                  <c:v>138</c:v>
                </c:pt>
                <c:pt idx="8">
                  <c:v>134</c:v>
                </c:pt>
                <c:pt idx="9">
                  <c:v>122</c:v>
                </c:pt>
                <c:pt idx="10">
                  <c:v>106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427</c:v>
                </c:pt>
                <c:pt idx="1">
                  <c:v>497</c:v>
                </c:pt>
                <c:pt idx="2">
                  <c:v>533</c:v>
                </c:pt>
                <c:pt idx="3">
                  <c:v>528</c:v>
                </c:pt>
                <c:pt idx="4">
                  <c:v>550</c:v>
                </c:pt>
                <c:pt idx="5">
                  <c:v>546</c:v>
                </c:pt>
                <c:pt idx="6">
                  <c:v>545</c:v>
                </c:pt>
                <c:pt idx="7">
                  <c:v>495</c:v>
                </c:pt>
                <c:pt idx="8">
                  <c:v>437</c:v>
                </c:pt>
                <c:pt idx="9">
                  <c:v>402</c:v>
                </c:pt>
                <c:pt idx="10">
                  <c:v>363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101</c:v>
                </c:pt>
                <c:pt idx="1">
                  <c:v>91</c:v>
                </c:pt>
                <c:pt idx="2">
                  <c:v>30</c:v>
                </c:pt>
                <c:pt idx="3">
                  <c:v>34</c:v>
                </c:pt>
                <c:pt idx="4">
                  <c:v>45</c:v>
                </c:pt>
                <c:pt idx="5">
                  <c:v>45</c:v>
                </c:pt>
                <c:pt idx="6">
                  <c:v>40</c:v>
                </c:pt>
                <c:pt idx="7">
                  <c:v>43</c:v>
                </c:pt>
                <c:pt idx="8">
                  <c:v>31</c:v>
                </c:pt>
                <c:pt idx="9">
                  <c:v>32</c:v>
                </c:pt>
                <c:pt idx="10">
                  <c:v>35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356</c:v>
                </c:pt>
                <c:pt idx="1">
                  <c:v>388</c:v>
                </c:pt>
                <c:pt idx="2">
                  <c:v>274</c:v>
                </c:pt>
                <c:pt idx="3">
                  <c:v>333</c:v>
                </c:pt>
                <c:pt idx="4">
                  <c:v>354</c:v>
                </c:pt>
                <c:pt idx="5">
                  <c:v>211</c:v>
                </c:pt>
                <c:pt idx="6">
                  <c:v>224</c:v>
                </c:pt>
                <c:pt idx="7">
                  <c:v>196</c:v>
                </c:pt>
                <c:pt idx="8">
                  <c:v>194</c:v>
                </c:pt>
                <c:pt idx="9">
                  <c:v>184</c:v>
                </c:pt>
                <c:pt idx="10">
                  <c:v>149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616688"/>
        <c:axId val="366617080"/>
      </c:scatterChart>
      <c:valAx>
        <c:axId val="36661668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6617080"/>
        <c:crosses val="autoZero"/>
        <c:crossBetween val="midCat"/>
        <c:majorUnit val="1"/>
      </c:valAx>
      <c:valAx>
        <c:axId val="366617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661668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189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43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</c:v>
                </c:pt>
                <c:pt idx="1">
                  <c:v>15</c:v>
                </c:pt>
                <c:pt idx="2">
                  <c:v>15</c:v>
                </c:pt>
                <c:pt idx="3">
                  <c:v>18</c:v>
                </c:pt>
                <c:pt idx="4">
                  <c:v>16</c:v>
                </c:pt>
                <c:pt idx="5">
                  <c:v>15</c:v>
                </c:pt>
                <c:pt idx="6">
                  <c:v>16</c:v>
                </c:pt>
                <c:pt idx="7">
                  <c:v>13</c:v>
                </c:pt>
                <c:pt idx="8">
                  <c:v>11</c:v>
                </c:pt>
                <c:pt idx="9">
                  <c:v>11</c:v>
                </c:pt>
                <c:pt idx="10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14</c:v>
                </c:pt>
                <c:pt idx="1">
                  <c:v>19</c:v>
                </c:pt>
                <c:pt idx="2">
                  <c:v>20</c:v>
                </c:pt>
                <c:pt idx="3">
                  <c:v>22</c:v>
                </c:pt>
                <c:pt idx="4">
                  <c:v>29</c:v>
                </c:pt>
                <c:pt idx="5">
                  <c:v>28</c:v>
                </c:pt>
                <c:pt idx="6">
                  <c:v>28</c:v>
                </c:pt>
                <c:pt idx="7">
                  <c:v>39</c:v>
                </c:pt>
                <c:pt idx="8">
                  <c:v>42</c:v>
                </c:pt>
                <c:pt idx="9">
                  <c:v>44</c:v>
                </c:pt>
                <c:pt idx="10">
                  <c:v>41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</c:v>
                </c:pt>
                <c:pt idx="1">
                  <c:v>9</c:v>
                </c:pt>
                <c:pt idx="2">
                  <c:v>7</c:v>
                </c:pt>
                <c:pt idx="3">
                  <c:v>11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  <c:pt idx="7">
                  <c:v>9</c:v>
                </c:pt>
                <c:pt idx="8">
                  <c:v>8</c:v>
                </c:pt>
                <c:pt idx="9">
                  <c:v>1</c:v>
                </c:pt>
                <c:pt idx="1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11</c:v>
                </c:pt>
                <c:pt idx="1">
                  <c:v>15</c:v>
                </c:pt>
                <c:pt idx="2">
                  <c:v>15</c:v>
                </c:pt>
                <c:pt idx="3">
                  <c:v>13</c:v>
                </c:pt>
                <c:pt idx="4">
                  <c:v>20</c:v>
                </c:pt>
                <c:pt idx="5">
                  <c:v>18</c:v>
                </c:pt>
                <c:pt idx="6">
                  <c:v>15</c:v>
                </c:pt>
                <c:pt idx="7">
                  <c:v>28</c:v>
                </c:pt>
                <c:pt idx="8">
                  <c:v>21</c:v>
                </c:pt>
                <c:pt idx="9">
                  <c:v>22</c:v>
                </c:pt>
                <c:pt idx="10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615512"/>
        <c:axId val="366618256"/>
      </c:scatterChart>
      <c:valAx>
        <c:axId val="36661551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6618256"/>
        <c:crosses val="autoZero"/>
        <c:crossBetween val="midCat"/>
        <c:majorUnit val="1"/>
      </c:valAx>
      <c:valAx>
        <c:axId val="366618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4.97696121318170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6615512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9215673408471032"/>
          <c:y val="0.772630438240682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1390</c:v>
                </c:pt>
                <c:pt idx="1">
                  <c:v>1519</c:v>
                </c:pt>
                <c:pt idx="2">
                  <c:v>1616</c:v>
                </c:pt>
                <c:pt idx="3">
                  <c:v>1737</c:v>
                </c:pt>
                <c:pt idx="4">
                  <c:v>1868</c:v>
                </c:pt>
                <c:pt idx="5">
                  <c:v>1988</c:v>
                </c:pt>
                <c:pt idx="6">
                  <c:v>2116</c:v>
                </c:pt>
                <c:pt idx="7">
                  <c:v>2382</c:v>
                </c:pt>
                <c:pt idx="8">
                  <c:v>2614</c:v>
                </c:pt>
                <c:pt idx="9">
                  <c:v>2655</c:v>
                </c:pt>
                <c:pt idx="10">
                  <c:v>2745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294</c:v>
                </c:pt>
                <c:pt idx="1">
                  <c:v>345</c:v>
                </c:pt>
                <c:pt idx="2">
                  <c:v>408</c:v>
                </c:pt>
                <c:pt idx="3">
                  <c:v>403</c:v>
                </c:pt>
                <c:pt idx="4">
                  <c:v>406</c:v>
                </c:pt>
                <c:pt idx="5">
                  <c:v>368</c:v>
                </c:pt>
                <c:pt idx="6">
                  <c:v>337</c:v>
                </c:pt>
                <c:pt idx="7">
                  <c:v>375</c:v>
                </c:pt>
                <c:pt idx="8">
                  <c:v>367</c:v>
                </c:pt>
                <c:pt idx="9">
                  <c:v>402</c:v>
                </c:pt>
                <c:pt idx="10">
                  <c:v>412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985</c:v>
                </c:pt>
                <c:pt idx="1">
                  <c:v>1017</c:v>
                </c:pt>
                <c:pt idx="2">
                  <c:v>1067</c:v>
                </c:pt>
                <c:pt idx="3">
                  <c:v>1086</c:v>
                </c:pt>
                <c:pt idx="4">
                  <c:v>1067</c:v>
                </c:pt>
                <c:pt idx="5">
                  <c:v>1140</c:v>
                </c:pt>
                <c:pt idx="6">
                  <c:v>1227</c:v>
                </c:pt>
                <c:pt idx="7">
                  <c:v>1340</c:v>
                </c:pt>
                <c:pt idx="8">
                  <c:v>1394</c:v>
                </c:pt>
                <c:pt idx="9">
                  <c:v>1332</c:v>
                </c:pt>
                <c:pt idx="10">
                  <c:v>1431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240</c:v>
                </c:pt>
                <c:pt idx="1">
                  <c:v>280</c:v>
                </c:pt>
                <c:pt idx="2">
                  <c:v>343</c:v>
                </c:pt>
                <c:pt idx="3">
                  <c:v>322</c:v>
                </c:pt>
                <c:pt idx="4">
                  <c:v>307</c:v>
                </c:pt>
                <c:pt idx="5">
                  <c:v>244</c:v>
                </c:pt>
                <c:pt idx="6">
                  <c:v>211</c:v>
                </c:pt>
                <c:pt idx="7">
                  <c:v>265</c:v>
                </c:pt>
                <c:pt idx="8">
                  <c:v>274</c:v>
                </c:pt>
                <c:pt idx="9">
                  <c:v>296</c:v>
                </c:pt>
                <c:pt idx="10">
                  <c:v>314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915928"/>
        <c:axId val="365916320"/>
      </c:scatterChart>
      <c:valAx>
        <c:axId val="36591592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5916320"/>
        <c:crosses val="autoZero"/>
        <c:crossBetween val="midCat"/>
        <c:majorUnit val="1"/>
      </c:valAx>
      <c:valAx>
        <c:axId val="365916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591592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1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78</c:v>
                </c:pt>
                <c:pt idx="1">
                  <c:v>75</c:v>
                </c:pt>
                <c:pt idx="2">
                  <c:v>68</c:v>
                </c:pt>
                <c:pt idx="3">
                  <c:v>70</c:v>
                </c:pt>
                <c:pt idx="4">
                  <c:v>60</c:v>
                </c:pt>
                <c:pt idx="5">
                  <c:v>58</c:v>
                </c:pt>
                <c:pt idx="6">
                  <c:v>71</c:v>
                </c:pt>
                <c:pt idx="7">
                  <c:v>80</c:v>
                </c:pt>
                <c:pt idx="8">
                  <c:v>91</c:v>
                </c:pt>
                <c:pt idx="9">
                  <c:v>89</c:v>
                </c:pt>
                <c:pt idx="10">
                  <c:v>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28</c:v>
                </c:pt>
                <c:pt idx="1">
                  <c:v>15</c:v>
                </c:pt>
                <c:pt idx="2">
                  <c:v>29</c:v>
                </c:pt>
                <c:pt idx="3">
                  <c:v>37</c:v>
                </c:pt>
                <c:pt idx="4">
                  <c:v>45</c:v>
                </c:pt>
                <c:pt idx="5">
                  <c:v>59</c:v>
                </c:pt>
                <c:pt idx="6">
                  <c:v>64</c:v>
                </c:pt>
                <c:pt idx="7">
                  <c:v>52</c:v>
                </c:pt>
                <c:pt idx="8">
                  <c:v>61</c:v>
                </c:pt>
                <c:pt idx="9">
                  <c:v>69</c:v>
                </c:pt>
                <c:pt idx="10">
                  <c:v>48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53</c:v>
                </c:pt>
                <c:pt idx="1">
                  <c:v>41</c:v>
                </c:pt>
                <c:pt idx="2">
                  <c:v>27</c:v>
                </c:pt>
                <c:pt idx="3">
                  <c:v>33</c:v>
                </c:pt>
                <c:pt idx="4">
                  <c:v>33</c:v>
                </c:pt>
                <c:pt idx="5">
                  <c:v>38</c:v>
                </c:pt>
                <c:pt idx="6">
                  <c:v>49</c:v>
                </c:pt>
                <c:pt idx="7">
                  <c:v>55</c:v>
                </c:pt>
                <c:pt idx="8">
                  <c:v>54</c:v>
                </c:pt>
                <c:pt idx="9">
                  <c:v>61</c:v>
                </c:pt>
                <c:pt idx="10">
                  <c:v>78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21</c:v>
                </c:pt>
                <c:pt idx="1">
                  <c:v>9</c:v>
                </c:pt>
                <c:pt idx="2">
                  <c:v>25</c:v>
                </c:pt>
                <c:pt idx="3">
                  <c:v>27</c:v>
                </c:pt>
                <c:pt idx="4">
                  <c:v>35</c:v>
                </c:pt>
                <c:pt idx="5">
                  <c:v>50</c:v>
                </c:pt>
                <c:pt idx="6">
                  <c:v>54</c:v>
                </c:pt>
                <c:pt idx="7">
                  <c:v>40</c:v>
                </c:pt>
                <c:pt idx="8">
                  <c:v>47</c:v>
                </c:pt>
                <c:pt idx="9">
                  <c:v>52</c:v>
                </c:pt>
                <c:pt idx="10">
                  <c:v>35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917104"/>
        <c:axId val="365917496"/>
      </c:scatterChart>
      <c:valAx>
        <c:axId val="365917104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5917496"/>
        <c:crosses val="autoZero"/>
        <c:crossBetween val="midCat"/>
        <c:majorUnit val="1"/>
      </c:valAx>
      <c:valAx>
        <c:axId val="365917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591710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23</c:v>
                </c:pt>
                <c:pt idx="1">
                  <c:v>32</c:v>
                </c:pt>
                <c:pt idx="2">
                  <c:v>30</c:v>
                </c:pt>
                <c:pt idx="3">
                  <c:v>24</c:v>
                </c:pt>
                <c:pt idx="4">
                  <c:v>31</c:v>
                </c:pt>
                <c:pt idx="5">
                  <c:v>32</c:v>
                </c:pt>
                <c:pt idx="6">
                  <c:v>25</c:v>
                </c:pt>
                <c:pt idx="7">
                  <c:v>21</c:v>
                </c:pt>
                <c:pt idx="8">
                  <c:v>25</c:v>
                </c:pt>
                <c:pt idx="9">
                  <c:v>22</c:v>
                </c:pt>
                <c:pt idx="10">
                  <c:v>20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70</c:v>
                </c:pt>
                <c:pt idx="1">
                  <c:v>71</c:v>
                </c:pt>
                <c:pt idx="2">
                  <c:v>69</c:v>
                </c:pt>
                <c:pt idx="3">
                  <c:v>63</c:v>
                </c:pt>
                <c:pt idx="4">
                  <c:v>57</c:v>
                </c:pt>
                <c:pt idx="5">
                  <c:v>56</c:v>
                </c:pt>
                <c:pt idx="6">
                  <c:v>48</c:v>
                </c:pt>
                <c:pt idx="7">
                  <c:v>58</c:v>
                </c:pt>
                <c:pt idx="8">
                  <c:v>54</c:v>
                </c:pt>
                <c:pt idx="9">
                  <c:v>50</c:v>
                </c:pt>
                <c:pt idx="10">
                  <c:v>49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13</c:v>
                </c:pt>
                <c:pt idx="1">
                  <c:v>14</c:v>
                </c:pt>
                <c:pt idx="2">
                  <c:v>12</c:v>
                </c:pt>
                <c:pt idx="3">
                  <c:v>12</c:v>
                </c:pt>
                <c:pt idx="4">
                  <c:v>10</c:v>
                </c:pt>
                <c:pt idx="5">
                  <c:v>11</c:v>
                </c:pt>
                <c:pt idx="6">
                  <c:v>8</c:v>
                </c:pt>
                <c:pt idx="7">
                  <c:v>5</c:v>
                </c:pt>
                <c:pt idx="8">
                  <c:v>3</c:v>
                </c:pt>
                <c:pt idx="9">
                  <c:v>4</c:v>
                </c:pt>
                <c:pt idx="1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41</c:v>
                </c:pt>
                <c:pt idx="1">
                  <c:v>38</c:v>
                </c:pt>
                <c:pt idx="2">
                  <c:v>41</c:v>
                </c:pt>
                <c:pt idx="3">
                  <c:v>30</c:v>
                </c:pt>
                <c:pt idx="4">
                  <c:v>25</c:v>
                </c:pt>
                <c:pt idx="5">
                  <c:v>32</c:v>
                </c:pt>
                <c:pt idx="6">
                  <c:v>21</c:v>
                </c:pt>
                <c:pt idx="7">
                  <c:v>23</c:v>
                </c:pt>
                <c:pt idx="8">
                  <c:v>25</c:v>
                </c:pt>
                <c:pt idx="9">
                  <c:v>21</c:v>
                </c:pt>
                <c:pt idx="10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222952"/>
        <c:axId val="364223344"/>
      </c:scatterChart>
      <c:valAx>
        <c:axId val="36422295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223344"/>
        <c:crosses val="autoZero"/>
        <c:crossBetween val="midCat"/>
        <c:majorUnit val="1"/>
      </c:valAx>
      <c:valAx>
        <c:axId val="364223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4222952"/>
        <c:crosses val="autoZero"/>
        <c:crossBetween val="midCat"/>
        <c:majorUnit val="20"/>
      </c:valAx>
    </c:plotArea>
    <c:legend>
      <c:legendPos val="b"/>
      <c:layout>
        <c:manualLayout>
          <c:xMode val="edge"/>
          <c:yMode val="edge"/>
          <c:x val="0.29215673408471032"/>
          <c:y val="0.77263043824068189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59688</c:v>
                </c:pt>
                <c:pt idx="1">
                  <c:v>64310</c:v>
                </c:pt>
                <c:pt idx="2">
                  <c:v>68429</c:v>
                </c:pt>
                <c:pt idx="3">
                  <c:v>73469</c:v>
                </c:pt>
                <c:pt idx="4">
                  <c:v>78337</c:v>
                </c:pt>
                <c:pt idx="5">
                  <c:v>83112</c:v>
                </c:pt>
                <c:pt idx="6">
                  <c:v>88503</c:v>
                </c:pt>
                <c:pt idx="7">
                  <c:v>93486</c:v>
                </c:pt>
                <c:pt idx="8">
                  <c:v>96574</c:v>
                </c:pt>
                <c:pt idx="9">
                  <c:v>101630</c:v>
                </c:pt>
                <c:pt idx="10">
                  <c:v>106566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17726</c:v>
                </c:pt>
                <c:pt idx="1">
                  <c:v>17738</c:v>
                </c:pt>
                <c:pt idx="2">
                  <c:v>17831</c:v>
                </c:pt>
                <c:pt idx="3">
                  <c:v>17523</c:v>
                </c:pt>
                <c:pt idx="4">
                  <c:v>17167</c:v>
                </c:pt>
                <c:pt idx="5">
                  <c:v>16538</c:v>
                </c:pt>
                <c:pt idx="6">
                  <c:v>16495</c:v>
                </c:pt>
                <c:pt idx="7">
                  <c:v>16857</c:v>
                </c:pt>
                <c:pt idx="8">
                  <c:v>16949</c:v>
                </c:pt>
                <c:pt idx="9">
                  <c:v>16662</c:v>
                </c:pt>
                <c:pt idx="10">
                  <c:v>16515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50383</c:v>
                </c:pt>
                <c:pt idx="1">
                  <c:v>50603</c:v>
                </c:pt>
                <c:pt idx="2">
                  <c:v>50869</c:v>
                </c:pt>
                <c:pt idx="3">
                  <c:v>51827</c:v>
                </c:pt>
                <c:pt idx="4">
                  <c:v>53298</c:v>
                </c:pt>
                <c:pt idx="5">
                  <c:v>55539</c:v>
                </c:pt>
                <c:pt idx="6">
                  <c:v>57203</c:v>
                </c:pt>
                <c:pt idx="7">
                  <c:v>59139</c:v>
                </c:pt>
                <c:pt idx="8">
                  <c:v>59417</c:v>
                </c:pt>
                <c:pt idx="9">
                  <c:v>61738</c:v>
                </c:pt>
                <c:pt idx="10">
                  <c:v>64815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13003</c:v>
                </c:pt>
                <c:pt idx="1">
                  <c:v>13127</c:v>
                </c:pt>
                <c:pt idx="2">
                  <c:v>13233</c:v>
                </c:pt>
                <c:pt idx="3">
                  <c:v>12989</c:v>
                </c:pt>
                <c:pt idx="4">
                  <c:v>12717</c:v>
                </c:pt>
                <c:pt idx="5">
                  <c:v>12779</c:v>
                </c:pt>
                <c:pt idx="6">
                  <c:v>12999</c:v>
                </c:pt>
                <c:pt idx="7">
                  <c:v>13502</c:v>
                </c:pt>
                <c:pt idx="8">
                  <c:v>13654</c:v>
                </c:pt>
                <c:pt idx="9">
                  <c:v>13337</c:v>
                </c:pt>
                <c:pt idx="10">
                  <c:v>13454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801872"/>
        <c:axId val="364472376"/>
      </c:scatterChart>
      <c:valAx>
        <c:axId val="24980187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472376"/>
        <c:crosses val="autoZero"/>
        <c:crossBetween val="midCat"/>
        <c:majorUnit val="1"/>
      </c:valAx>
      <c:valAx>
        <c:axId val="364472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5.081219014289898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9801872"/>
        <c:crosses val="autoZero"/>
        <c:crossBetween val="midCat"/>
        <c:majorUnit val="20000"/>
      </c:valAx>
    </c:plotArea>
    <c:legend>
      <c:legendPos val="b"/>
      <c:layout>
        <c:manualLayout>
          <c:xMode val="edge"/>
          <c:yMode val="edge"/>
          <c:x val="0.29215673408471032"/>
          <c:y val="0.77263043824068089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43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16</c:v>
                </c:pt>
                <c:pt idx="1">
                  <c:v>12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10</c:v>
                </c:pt>
                <c:pt idx="9">
                  <c:v>8</c:v>
                </c:pt>
                <c:pt idx="10">
                  <c:v>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224128"/>
        <c:axId val="364224520"/>
      </c:scatterChart>
      <c:valAx>
        <c:axId val="36422412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224520"/>
        <c:crosses val="autoZero"/>
        <c:crossBetween val="midCat"/>
        <c:majorUnit val="1"/>
      </c:valAx>
      <c:valAx>
        <c:axId val="364224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4.97696121318170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4224128"/>
        <c:crosses val="autoZero"/>
        <c:crossBetween val="midCat"/>
        <c:majorUnit val="3"/>
      </c:valAx>
    </c:plotArea>
    <c:legend>
      <c:legendPos val="b"/>
      <c:layout>
        <c:manualLayout>
          <c:xMode val="edge"/>
          <c:yMode val="edge"/>
          <c:x val="0.29215673408471032"/>
          <c:y val="0.772630438240682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5297</c:v>
                </c:pt>
                <c:pt idx="1">
                  <c:v>5610</c:v>
                </c:pt>
                <c:pt idx="2">
                  <c:v>5885</c:v>
                </c:pt>
                <c:pt idx="3">
                  <c:v>6206</c:v>
                </c:pt>
                <c:pt idx="4">
                  <c:v>6476</c:v>
                </c:pt>
                <c:pt idx="5">
                  <c:v>6718</c:v>
                </c:pt>
                <c:pt idx="6">
                  <c:v>7055</c:v>
                </c:pt>
                <c:pt idx="7">
                  <c:v>7605</c:v>
                </c:pt>
                <c:pt idx="8">
                  <c:v>8140</c:v>
                </c:pt>
                <c:pt idx="9">
                  <c:v>8855</c:v>
                </c:pt>
                <c:pt idx="10">
                  <c:v>9375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1847</c:v>
                </c:pt>
                <c:pt idx="1">
                  <c:v>1810</c:v>
                </c:pt>
                <c:pt idx="2">
                  <c:v>1696</c:v>
                </c:pt>
                <c:pt idx="3">
                  <c:v>1613</c:v>
                </c:pt>
                <c:pt idx="4">
                  <c:v>1582</c:v>
                </c:pt>
                <c:pt idx="5">
                  <c:v>1391</c:v>
                </c:pt>
                <c:pt idx="6">
                  <c:v>1337</c:v>
                </c:pt>
                <c:pt idx="7">
                  <c:v>1309</c:v>
                </c:pt>
                <c:pt idx="8">
                  <c:v>1272</c:v>
                </c:pt>
                <c:pt idx="9">
                  <c:v>1277</c:v>
                </c:pt>
                <c:pt idx="10">
                  <c:v>1283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4691</c:v>
                </c:pt>
                <c:pt idx="1">
                  <c:v>4315</c:v>
                </c:pt>
                <c:pt idx="2">
                  <c:v>4304</c:v>
                </c:pt>
                <c:pt idx="3">
                  <c:v>4287</c:v>
                </c:pt>
                <c:pt idx="4">
                  <c:v>4363</c:v>
                </c:pt>
                <c:pt idx="5">
                  <c:v>4450</c:v>
                </c:pt>
                <c:pt idx="6">
                  <c:v>4526</c:v>
                </c:pt>
                <c:pt idx="7">
                  <c:v>4820</c:v>
                </c:pt>
                <c:pt idx="8">
                  <c:v>4950</c:v>
                </c:pt>
                <c:pt idx="9">
                  <c:v>5417</c:v>
                </c:pt>
                <c:pt idx="10">
                  <c:v>5789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1451</c:v>
                </c:pt>
                <c:pt idx="1">
                  <c:v>1382</c:v>
                </c:pt>
                <c:pt idx="2">
                  <c:v>1327</c:v>
                </c:pt>
                <c:pt idx="3">
                  <c:v>1266</c:v>
                </c:pt>
                <c:pt idx="4">
                  <c:v>1276</c:v>
                </c:pt>
                <c:pt idx="5">
                  <c:v>1086</c:v>
                </c:pt>
                <c:pt idx="6">
                  <c:v>1031</c:v>
                </c:pt>
                <c:pt idx="7">
                  <c:v>1082</c:v>
                </c:pt>
                <c:pt idx="8">
                  <c:v>1076</c:v>
                </c:pt>
                <c:pt idx="9">
                  <c:v>1053</c:v>
                </c:pt>
                <c:pt idx="10">
                  <c:v>1088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225304"/>
        <c:axId val="364225696"/>
      </c:scatterChart>
      <c:valAx>
        <c:axId val="364225304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225696"/>
        <c:crosses val="autoZero"/>
        <c:crossBetween val="midCat"/>
        <c:majorUnit val="1"/>
      </c:valAx>
      <c:valAx>
        <c:axId val="364225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4225304"/>
        <c:crosses val="autoZero"/>
        <c:crossBetween val="midCat"/>
        <c:majorUnit val="2000"/>
      </c:valAx>
    </c:plotArea>
    <c:legend>
      <c:legendPos val="b"/>
      <c:layout>
        <c:manualLayout>
          <c:xMode val="edge"/>
          <c:yMode val="edge"/>
          <c:x val="0.29215673408471032"/>
          <c:y val="0.772630438240681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252</c:v>
                </c:pt>
                <c:pt idx="1">
                  <c:v>245</c:v>
                </c:pt>
                <c:pt idx="2">
                  <c:v>254</c:v>
                </c:pt>
                <c:pt idx="3">
                  <c:v>254</c:v>
                </c:pt>
                <c:pt idx="4">
                  <c:v>278</c:v>
                </c:pt>
                <c:pt idx="5">
                  <c:v>296</c:v>
                </c:pt>
                <c:pt idx="6">
                  <c:v>278</c:v>
                </c:pt>
                <c:pt idx="7">
                  <c:v>339</c:v>
                </c:pt>
                <c:pt idx="8">
                  <c:v>388</c:v>
                </c:pt>
                <c:pt idx="9">
                  <c:v>386</c:v>
                </c:pt>
                <c:pt idx="10">
                  <c:v>453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387</c:v>
                </c:pt>
                <c:pt idx="1">
                  <c:v>385</c:v>
                </c:pt>
                <c:pt idx="2">
                  <c:v>332</c:v>
                </c:pt>
                <c:pt idx="3">
                  <c:v>297</c:v>
                </c:pt>
                <c:pt idx="4">
                  <c:v>249</c:v>
                </c:pt>
                <c:pt idx="5">
                  <c:v>234</c:v>
                </c:pt>
                <c:pt idx="6">
                  <c:v>205</c:v>
                </c:pt>
                <c:pt idx="7">
                  <c:v>195</c:v>
                </c:pt>
                <c:pt idx="8">
                  <c:v>176</c:v>
                </c:pt>
                <c:pt idx="9">
                  <c:v>156</c:v>
                </c:pt>
                <c:pt idx="10">
                  <c:v>137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32</c:v>
                </c:pt>
                <c:pt idx="1">
                  <c:v>23</c:v>
                </c:pt>
                <c:pt idx="2">
                  <c:v>19</c:v>
                </c:pt>
                <c:pt idx="3">
                  <c:v>11</c:v>
                </c:pt>
                <c:pt idx="4">
                  <c:v>8</c:v>
                </c:pt>
                <c:pt idx="5">
                  <c:v>11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158</c:v>
                </c:pt>
                <c:pt idx="1">
                  <c:v>130</c:v>
                </c:pt>
                <c:pt idx="2">
                  <c:v>125</c:v>
                </c:pt>
                <c:pt idx="3">
                  <c:v>141</c:v>
                </c:pt>
                <c:pt idx="4">
                  <c:v>166</c:v>
                </c:pt>
                <c:pt idx="5">
                  <c:v>199</c:v>
                </c:pt>
                <c:pt idx="6">
                  <c:v>195</c:v>
                </c:pt>
                <c:pt idx="7">
                  <c:v>242</c:v>
                </c:pt>
                <c:pt idx="8">
                  <c:v>279</c:v>
                </c:pt>
                <c:pt idx="9">
                  <c:v>279</c:v>
                </c:pt>
                <c:pt idx="10">
                  <c:v>347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285</c:v>
                </c:pt>
                <c:pt idx="1">
                  <c:v>243</c:v>
                </c:pt>
                <c:pt idx="2">
                  <c:v>153</c:v>
                </c:pt>
                <c:pt idx="3">
                  <c:v>137</c:v>
                </c:pt>
                <c:pt idx="4">
                  <c:v>135</c:v>
                </c:pt>
                <c:pt idx="5">
                  <c:v>144</c:v>
                </c:pt>
                <c:pt idx="6">
                  <c:v>126</c:v>
                </c:pt>
                <c:pt idx="7">
                  <c:v>123</c:v>
                </c:pt>
                <c:pt idx="8">
                  <c:v>118</c:v>
                </c:pt>
                <c:pt idx="9">
                  <c:v>111</c:v>
                </c:pt>
                <c:pt idx="10">
                  <c:v>107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30</c:v>
                </c:pt>
                <c:pt idx="1">
                  <c:v>10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9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857120"/>
        <c:axId val="406857512"/>
      </c:scatterChart>
      <c:valAx>
        <c:axId val="406857120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6857512"/>
        <c:crosses val="autoZero"/>
        <c:crossBetween val="midCat"/>
        <c:majorUnit val="1"/>
      </c:valAx>
      <c:valAx>
        <c:axId val="406857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6857120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310</c:v>
                </c:pt>
                <c:pt idx="1">
                  <c:v>345</c:v>
                </c:pt>
                <c:pt idx="2">
                  <c:v>320</c:v>
                </c:pt>
                <c:pt idx="3">
                  <c:v>335</c:v>
                </c:pt>
                <c:pt idx="4">
                  <c:v>324</c:v>
                </c:pt>
                <c:pt idx="5">
                  <c:v>315</c:v>
                </c:pt>
                <c:pt idx="6">
                  <c:v>280</c:v>
                </c:pt>
                <c:pt idx="7">
                  <c:v>268</c:v>
                </c:pt>
                <c:pt idx="8">
                  <c:v>256</c:v>
                </c:pt>
                <c:pt idx="9">
                  <c:v>207</c:v>
                </c:pt>
                <c:pt idx="10">
                  <c:v>215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404</c:v>
                </c:pt>
                <c:pt idx="1">
                  <c:v>368</c:v>
                </c:pt>
                <c:pt idx="2">
                  <c:v>360</c:v>
                </c:pt>
                <c:pt idx="3">
                  <c:v>354</c:v>
                </c:pt>
                <c:pt idx="4">
                  <c:v>351</c:v>
                </c:pt>
                <c:pt idx="5">
                  <c:v>323</c:v>
                </c:pt>
                <c:pt idx="6">
                  <c:v>266</c:v>
                </c:pt>
                <c:pt idx="7">
                  <c:v>267</c:v>
                </c:pt>
                <c:pt idx="8">
                  <c:v>254</c:v>
                </c:pt>
                <c:pt idx="9">
                  <c:v>307</c:v>
                </c:pt>
                <c:pt idx="10">
                  <c:v>335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202</c:v>
                </c:pt>
                <c:pt idx="1">
                  <c:v>130</c:v>
                </c:pt>
                <c:pt idx="2">
                  <c:v>96</c:v>
                </c:pt>
                <c:pt idx="3">
                  <c:v>97</c:v>
                </c:pt>
                <c:pt idx="4">
                  <c:v>86</c:v>
                </c:pt>
                <c:pt idx="5">
                  <c:v>71</c:v>
                </c:pt>
                <c:pt idx="6">
                  <c:v>53</c:v>
                </c:pt>
                <c:pt idx="7">
                  <c:v>58</c:v>
                </c:pt>
                <c:pt idx="8">
                  <c:v>45</c:v>
                </c:pt>
                <c:pt idx="9">
                  <c:v>53</c:v>
                </c:pt>
                <c:pt idx="10">
                  <c:v>46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352</c:v>
                </c:pt>
                <c:pt idx="1">
                  <c:v>211</c:v>
                </c:pt>
                <c:pt idx="2">
                  <c:v>212</c:v>
                </c:pt>
                <c:pt idx="3">
                  <c:v>192</c:v>
                </c:pt>
                <c:pt idx="4">
                  <c:v>201</c:v>
                </c:pt>
                <c:pt idx="5">
                  <c:v>196</c:v>
                </c:pt>
                <c:pt idx="6">
                  <c:v>143</c:v>
                </c:pt>
                <c:pt idx="7">
                  <c:v>153</c:v>
                </c:pt>
                <c:pt idx="8">
                  <c:v>117</c:v>
                </c:pt>
                <c:pt idx="9">
                  <c:v>140</c:v>
                </c:pt>
                <c:pt idx="10">
                  <c:v>143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858296"/>
        <c:axId val="406858688"/>
      </c:scatterChart>
      <c:valAx>
        <c:axId val="406858296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6858688"/>
        <c:crosses val="autoZero"/>
        <c:crossBetween val="midCat"/>
        <c:majorUnit val="1"/>
      </c:valAx>
      <c:valAx>
        <c:axId val="406858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6858296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29215673408471032"/>
          <c:y val="0.77263043824068189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43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109</c:v>
                </c:pt>
                <c:pt idx="1">
                  <c:v>97</c:v>
                </c:pt>
                <c:pt idx="2">
                  <c:v>104</c:v>
                </c:pt>
                <c:pt idx="3">
                  <c:v>106</c:v>
                </c:pt>
                <c:pt idx="4">
                  <c:v>100</c:v>
                </c:pt>
                <c:pt idx="5">
                  <c:v>120</c:v>
                </c:pt>
                <c:pt idx="6">
                  <c:v>145</c:v>
                </c:pt>
                <c:pt idx="7">
                  <c:v>144</c:v>
                </c:pt>
                <c:pt idx="8">
                  <c:v>161</c:v>
                </c:pt>
                <c:pt idx="9">
                  <c:v>158</c:v>
                </c:pt>
                <c:pt idx="10">
                  <c:v>141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13</c:v>
                </c:pt>
                <c:pt idx="1">
                  <c:v>14</c:v>
                </c:pt>
                <c:pt idx="2">
                  <c:v>10</c:v>
                </c:pt>
                <c:pt idx="3">
                  <c:v>9</c:v>
                </c:pt>
                <c:pt idx="4">
                  <c:v>11</c:v>
                </c:pt>
                <c:pt idx="5">
                  <c:v>10</c:v>
                </c:pt>
                <c:pt idx="6">
                  <c:v>11</c:v>
                </c:pt>
                <c:pt idx="7">
                  <c:v>10</c:v>
                </c:pt>
                <c:pt idx="8">
                  <c:v>18</c:v>
                </c:pt>
                <c:pt idx="9">
                  <c:v>17</c:v>
                </c:pt>
                <c:pt idx="10">
                  <c:v>13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98</c:v>
                </c:pt>
                <c:pt idx="1">
                  <c:v>31</c:v>
                </c:pt>
                <c:pt idx="2">
                  <c:v>42</c:v>
                </c:pt>
                <c:pt idx="3">
                  <c:v>29</c:v>
                </c:pt>
                <c:pt idx="4">
                  <c:v>26</c:v>
                </c:pt>
                <c:pt idx="5">
                  <c:v>25</c:v>
                </c:pt>
                <c:pt idx="6">
                  <c:v>24</c:v>
                </c:pt>
                <c:pt idx="7">
                  <c:v>14</c:v>
                </c:pt>
                <c:pt idx="8">
                  <c:v>13</c:v>
                </c:pt>
                <c:pt idx="9">
                  <c:v>14</c:v>
                </c:pt>
                <c:pt idx="10">
                  <c:v>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  <c:pt idx="5">
                  <c:v>3</c:v>
                </c:pt>
                <c:pt idx="6">
                  <c:v>2</c:v>
                </c:pt>
                <c:pt idx="7">
                  <c:v>4</c:v>
                </c:pt>
                <c:pt idx="8">
                  <c:v>10</c:v>
                </c:pt>
                <c:pt idx="9">
                  <c:v>10</c:v>
                </c:pt>
                <c:pt idx="1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859080"/>
        <c:axId val="406859864"/>
      </c:scatterChart>
      <c:valAx>
        <c:axId val="406859080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6859864"/>
        <c:crosses val="autoZero"/>
        <c:crossBetween val="midCat"/>
        <c:majorUnit val="1"/>
      </c:valAx>
      <c:valAx>
        <c:axId val="406859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4.97696121318170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6859080"/>
        <c:crosses val="autoZero"/>
        <c:crossBetween val="midCat"/>
        <c:majorUnit val="30"/>
      </c:valAx>
    </c:plotArea>
    <c:legend>
      <c:legendPos val="b"/>
      <c:layout>
        <c:manualLayout>
          <c:xMode val="edge"/>
          <c:yMode val="edge"/>
          <c:x val="0.29215673408471032"/>
          <c:y val="0.772630438240682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2343</c:v>
                </c:pt>
                <c:pt idx="1">
                  <c:v>2477</c:v>
                </c:pt>
                <c:pt idx="2">
                  <c:v>2765</c:v>
                </c:pt>
                <c:pt idx="3">
                  <c:v>2977</c:v>
                </c:pt>
                <c:pt idx="4">
                  <c:v>3233</c:v>
                </c:pt>
                <c:pt idx="5">
                  <c:v>3509</c:v>
                </c:pt>
                <c:pt idx="6">
                  <c:v>3625</c:v>
                </c:pt>
                <c:pt idx="7">
                  <c:v>3787</c:v>
                </c:pt>
                <c:pt idx="8">
                  <c:v>4080</c:v>
                </c:pt>
                <c:pt idx="9">
                  <c:v>4218</c:v>
                </c:pt>
                <c:pt idx="10">
                  <c:v>4250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911</c:v>
                </c:pt>
                <c:pt idx="1">
                  <c:v>918</c:v>
                </c:pt>
                <c:pt idx="2">
                  <c:v>932</c:v>
                </c:pt>
                <c:pt idx="3">
                  <c:v>942</c:v>
                </c:pt>
                <c:pt idx="4">
                  <c:v>923</c:v>
                </c:pt>
                <c:pt idx="5">
                  <c:v>903</c:v>
                </c:pt>
                <c:pt idx="6">
                  <c:v>973</c:v>
                </c:pt>
                <c:pt idx="7">
                  <c:v>1071</c:v>
                </c:pt>
                <c:pt idx="8">
                  <c:v>1127</c:v>
                </c:pt>
                <c:pt idx="9">
                  <c:v>1200</c:v>
                </c:pt>
                <c:pt idx="10">
                  <c:v>1215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1741</c:v>
                </c:pt>
                <c:pt idx="1">
                  <c:v>1758</c:v>
                </c:pt>
                <c:pt idx="2">
                  <c:v>1894</c:v>
                </c:pt>
                <c:pt idx="3">
                  <c:v>1833</c:v>
                </c:pt>
                <c:pt idx="4">
                  <c:v>1969</c:v>
                </c:pt>
                <c:pt idx="5">
                  <c:v>2262</c:v>
                </c:pt>
                <c:pt idx="6">
                  <c:v>2355</c:v>
                </c:pt>
                <c:pt idx="7">
                  <c:v>2535</c:v>
                </c:pt>
                <c:pt idx="8">
                  <c:v>2695</c:v>
                </c:pt>
                <c:pt idx="9">
                  <c:v>2721</c:v>
                </c:pt>
                <c:pt idx="10">
                  <c:v>2667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712</c:v>
                </c:pt>
                <c:pt idx="1">
                  <c:v>745</c:v>
                </c:pt>
                <c:pt idx="2">
                  <c:v>718</c:v>
                </c:pt>
                <c:pt idx="3">
                  <c:v>704</c:v>
                </c:pt>
                <c:pt idx="4">
                  <c:v>693</c:v>
                </c:pt>
                <c:pt idx="5">
                  <c:v>722</c:v>
                </c:pt>
                <c:pt idx="6">
                  <c:v>814</c:v>
                </c:pt>
                <c:pt idx="7">
                  <c:v>918</c:v>
                </c:pt>
                <c:pt idx="8">
                  <c:v>942</c:v>
                </c:pt>
                <c:pt idx="9">
                  <c:v>985</c:v>
                </c:pt>
                <c:pt idx="10">
                  <c:v>980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860648"/>
        <c:axId val="366751464"/>
      </c:scatterChart>
      <c:valAx>
        <c:axId val="40686064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6751464"/>
        <c:crosses val="autoZero"/>
        <c:crossBetween val="midCat"/>
        <c:majorUnit val="1"/>
      </c:valAx>
      <c:valAx>
        <c:axId val="366751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6860648"/>
        <c:crosses val="autoZero"/>
        <c:crossBetween val="midCat"/>
        <c:majorUnit val="1000"/>
      </c:valAx>
    </c:plotArea>
    <c:legend>
      <c:legendPos val="b"/>
      <c:layout>
        <c:manualLayout>
          <c:xMode val="edge"/>
          <c:yMode val="edge"/>
          <c:x val="0.29215673408471032"/>
          <c:y val="0.772630438240681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177</c:v>
                </c:pt>
                <c:pt idx="1">
                  <c:v>159</c:v>
                </c:pt>
                <c:pt idx="2">
                  <c:v>154</c:v>
                </c:pt>
                <c:pt idx="3">
                  <c:v>145</c:v>
                </c:pt>
                <c:pt idx="4">
                  <c:v>133</c:v>
                </c:pt>
                <c:pt idx="5">
                  <c:v>164</c:v>
                </c:pt>
                <c:pt idx="6">
                  <c:v>171</c:v>
                </c:pt>
                <c:pt idx="7">
                  <c:v>170</c:v>
                </c:pt>
                <c:pt idx="8">
                  <c:v>157</c:v>
                </c:pt>
                <c:pt idx="9">
                  <c:v>202</c:v>
                </c:pt>
                <c:pt idx="10">
                  <c:v>222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643</c:v>
                </c:pt>
                <c:pt idx="1">
                  <c:v>687</c:v>
                </c:pt>
                <c:pt idx="2">
                  <c:v>641</c:v>
                </c:pt>
                <c:pt idx="3">
                  <c:v>550</c:v>
                </c:pt>
                <c:pt idx="4">
                  <c:v>278</c:v>
                </c:pt>
                <c:pt idx="5">
                  <c:v>234</c:v>
                </c:pt>
                <c:pt idx="6">
                  <c:v>246</c:v>
                </c:pt>
                <c:pt idx="7">
                  <c:v>161</c:v>
                </c:pt>
                <c:pt idx="8">
                  <c:v>141</c:v>
                </c:pt>
                <c:pt idx="9">
                  <c:v>143</c:v>
                </c:pt>
                <c:pt idx="10">
                  <c:v>130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22</c:v>
                </c:pt>
                <c:pt idx="1">
                  <c:v>28</c:v>
                </c:pt>
                <c:pt idx="2">
                  <c:v>24</c:v>
                </c:pt>
                <c:pt idx="3">
                  <c:v>26</c:v>
                </c:pt>
                <c:pt idx="4">
                  <c:v>23</c:v>
                </c:pt>
                <c:pt idx="5">
                  <c:v>22</c:v>
                </c:pt>
                <c:pt idx="6">
                  <c:v>24</c:v>
                </c:pt>
                <c:pt idx="7">
                  <c:v>21</c:v>
                </c:pt>
                <c:pt idx="8">
                  <c:v>16</c:v>
                </c:pt>
                <c:pt idx="9">
                  <c:v>15</c:v>
                </c:pt>
                <c:pt idx="10">
                  <c:v>14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87</c:v>
                </c:pt>
                <c:pt idx="1">
                  <c:v>81</c:v>
                </c:pt>
                <c:pt idx="2">
                  <c:v>64</c:v>
                </c:pt>
                <c:pt idx="3">
                  <c:v>63</c:v>
                </c:pt>
                <c:pt idx="4">
                  <c:v>73</c:v>
                </c:pt>
                <c:pt idx="5">
                  <c:v>110</c:v>
                </c:pt>
                <c:pt idx="6">
                  <c:v>109</c:v>
                </c:pt>
                <c:pt idx="7">
                  <c:v>128</c:v>
                </c:pt>
                <c:pt idx="8">
                  <c:v>127</c:v>
                </c:pt>
                <c:pt idx="9">
                  <c:v>175</c:v>
                </c:pt>
                <c:pt idx="10">
                  <c:v>178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334</c:v>
                </c:pt>
                <c:pt idx="1">
                  <c:v>340</c:v>
                </c:pt>
                <c:pt idx="2">
                  <c:v>225</c:v>
                </c:pt>
                <c:pt idx="3">
                  <c:v>154</c:v>
                </c:pt>
                <c:pt idx="4">
                  <c:v>76</c:v>
                </c:pt>
                <c:pt idx="5">
                  <c:v>59</c:v>
                </c:pt>
                <c:pt idx="6">
                  <c:v>83</c:v>
                </c:pt>
                <c:pt idx="7">
                  <c:v>82</c:v>
                </c:pt>
                <c:pt idx="8">
                  <c:v>69</c:v>
                </c:pt>
                <c:pt idx="9">
                  <c:v>85</c:v>
                </c:pt>
                <c:pt idx="10">
                  <c:v>86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12</c:v>
                </c:pt>
                <c:pt idx="1">
                  <c:v>17</c:v>
                </c:pt>
                <c:pt idx="2">
                  <c:v>9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753424"/>
        <c:axId val="366753816"/>
      </c:scatterChart>
      <c:valAx>
        <c:axId val="366753424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6753816"/>
        <c:crosses val="autoZero"/>
        <c:crossBetween val="midCat"/>
        <c:majorUnit val="1"/>
      </c:valAx>
      <c:valAx>
        <c:axId val="366753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6753424"/>
        <c:crosses val="autoZero"/>
        <c:crossBetween val="midCat"/>
        <c:majorUnit val="2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55</c:v>
                </c:pt>
                <c:pt idx="1">
                  <c:v>63</c:v>
                </c:pt>
                <c:pt idx="2">
                  <c:v>73</c:v>
                </c:pt>
                <c:pt idx="3">
                  <c:v>79</c:v>
                </c:pt>
                <c:pt idx="4">
                  <c:v>76</c:v>
                </c:pt>
                <c:pt idx="5">
                  <c:v>67</c:v>
                </c:pt>
                <c:pt idx="6">
                  <c:v>64</c:v>
                </c:pt>
                <c:pt idx="7">
                  <c:v>57</c:v>
                </c:pt>
                <c:pt idx="8">
                  <c:v>49</c:v>
                </c:pt>
                <c:pt idx="9">
                  <c:v>47</c:v>
                </c:pt>
                <c:pt idx="10">
                  <c:v>44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126</c:v>
                </c:pt>
                <c:pt idx="1">
                  <c:v>131</c:v>
                </c:pt>
                <c:pt idx="2">
                  <c:v>138</c:v>
                </c:pt>
                <c:pt idx="3">
                  <c:v>147</c:v>
                </c:pt>
                <c:pt idx="4">
                  <c:v>127</c:v>
                </c:pt>
                <c:pt idx="5">
                  <c:v>111</c:v>
                </c:pt>
                <c:pt idx="6">
                  <c:v>89</c:v>
                </c:pt>
                <c:pt idx="7">
                  <c:v>96</c:v>
                </c:pt>
                <c:pt idx="8">
                  <c:v>94</c:v>
                </c:pt>
                <c:pt idx="9">
                  <c:v>76</c:v>
                </c:pt>
                <c:pt idx="10">
                  <c:v>80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23</c:v>
                </c:pt>
                <c:pt idx="1">
                  <c:v>18</c:v>
                </c:pt>
                <c:pt idx="2">
                  <c:v>26</c:v>
                </c:pt>
                <c:pt idx="3">
                  <c:v>26</c:v>
                </c:pt>
                <c:pt idx="4">
                  <c:v>19</c:v>
                </c:pt>
                <c:pt idx="5">
                  <c:v>13</c:v>
                </c:pt>
                <c:pt idx="6">
                  <c:v>17</c:v>
                </c:pt>
                <c:pt idx="7">
                  <c:v>13</c:v>
                </c:pt>
                <c:pt idx="8">
                  <c:v>14</c:v>
                </c:pt>
                <c:pt idx="9">
                  <c:v>13</c:v>
                </c:pt>
                <c:pt idx="10">
                  <c:v>11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92</c:v>
                </c:pt>
                <c:pt idx="1">
                  <c:v>92</c:v>
                </c:pt>
                <c:pt idx="2">
                  <c:v>94</c:v>
                </c:pt>
                <c:pt idx="3">
                  <c:v>94</c:v>
                </c:pt>
                <c:pt idx="4">
                  <c:v>72</c:v>
                </c:pt>
                <c:pt idx="5">
                  <c:v>67</c:v>
                </c:pt>
                <c:pt idx="6">
                  <c:v>54</c:v>
                </c:pt>
                <c:pt idx="7">
                  <c:v>59</c:v>
                </c:pt>
                <c:pt idx="8">
                  <c:v>67</c:v>
                </c:pt>
                <c:pt idx="9">
                  <c:v>40</c:v>
                </c:pt>
                <c:pt idx="10">
                  <c:v>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754600"/>
        <c:axId val="366754992"/>
      </c:scatterChart>
      <c:valAx>
        <c:axId val="366754600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6754992"/>
        <c:crosses val="autoZero"/>
        <c:crossBetween val="midCat"/>
        <c:majorUnit val="1"/>
      </c:valAx>
      <c:valAx>
        <c:axId val="366754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6754600"/>
        <c:crosses val="autoZero"/>
        <c:crossBetween val="midCat"/>
        <c:majorUnit val="30"/>
      </c:valAx>
    </c:plotArea>
    <c:legend>
      <c:legendPos val="b"/>
      <c:layout>
        <c:manualLayout>
          <c:xMode val="edge"/>
          <c:yMode val="edge"/>
          <c:x val="0.29215673408471032"/>
          <c:y val="0.77263043824068189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43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13</c:v>
                </c:pt>
                <c:pt idx="4">
                  <c:v>12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20</c:v>
                </c:pt>
                <c:pt idx="1">
                  <c:v>15</c:v>
                </c:pt>
                <c:pt idx="2">
                  <c:v>11</c:v>
                </c:pt>
                <c:pt idx="3">
                  <c:v>23</c:v>
                </c:pt>
                <c:pt idx="4">
                  <c:v>17</c:v>
                </c:pt>
                <c:pt idx="5">
                  <c:v>10</c:v>
                </c:pt>
                <c:pt idx="6">
                  <c:v>11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11</c:v>
                </c:pt>
                <c:pt idx="1">
                  <c:v>8</c:v>
                </c:pt>
                <c:pt idx="2">
                  <c:v>2</c:v>
                </c:pt>
                <c:pt idx="3">
                  <c:v>15</c:v>
                </c:pt>
                <c:pt idx="4">
                  <c:v>8</c:v>
                </c:pt>
                <c:pt idx="5">
                  <c:v>0</c:v>
                </c:pt>
                <c:pt idx="6">
                  <c:v>3</c:v>
                </c:pt>
                <c:pt idx="7">
                  <c:v>6</c:v>
                </c:pt>
                <c:pt idx="8">
                  <c:v>2</c:v>
                </c:pt>
                <c:pt idx="9">
                  <c:v>7</c:v>
                </c:pt>
                <c:pt idx="10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231688"/>
        <c:axId val="367232080"/>
      </c:scatterChart>
      <c:valAx>
        <c:axId val="36723168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7232080"/>
        <c:crosses val="autoZero"/>
        <c:crossBetween val="midCat"/>
        <c:majorUnit val="1"/>
      </c:valAx>
      <c:valAx>
        <c:axId val="367232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4.97696121318170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723168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5191</c:v>
                </c:pt>
                <c:pt idx="1">
                  <c:v>5363</c:v>
                </c:pt>
                <c:pt idx="2">
                  <c:v>5665</c:v>
                </c:pt>
                <c:pt idx="3">
                  <c:v>6118</c:v>
                </c:pt>
                <c:pt idx="4">
                  <c:v>6386</c:v>
                </c:pt>
                <c:pt idx="5">
                  <c:v>6946</c:v>
                </c:pt>
                <c:pt idx="6">
                  <c:v>7407</c:v>
                </c:pt>
                <c:pt idx="7">
                  <c:v>7519</c:v>
                </c:pt>
                <c:pt idx="8">
                  <c:v>7778</c:v>
                </c:pt>
                <c:pt idx="9">
                  <c:v>8231</c:v>
                </c:pt>
                <c:pt idx="10">
                  <c:v>8768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2184</c:v>
                </c:pt>
                <c:pt idx="1">
                  <c:v>2131</c:v>
                </c:pt>
                <c:pt idx="2">
                  <c:v>2184</c:v>
                </c:pt>
                <c:pt idx="3">
                  <c:v>1971</c:v>
                </c:pt>
                <c:pt idx="4">
                  <c:v>1957</c:v>
                </c:pt>
                <c:pt idx="5">
                  <c:v>1960</c:v>
                </c:pt>
                <c:pt idx="6">
                  <c:v>1786</c:v>
                </c:pt>
                <c:pt idx="7">
                  <c:v>1749</c:v>
                </c:pt>
                <c:pt idx="8">
                  <c:v>1683</c:v>
                </c:pt>
                <c:pt idx="9">
                  <c:v>1545</c:v>
                </c:pt>
                <c:pt idx="10">
                  <c:v>1406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4442</c:v>
                </c:pt>
                <c:pt idx="1">
                  <c:v>4302</c:v>
                </c:pt>
                <c:pt idx="2">
                  <c:v>4051</c:v>
                </c:pt>
                <c:pt idx="3">
                  <c:v>4170</c:v>
                </c:pt>
                <c:pt idx="4">
                  <c:v>4013</c:v>
                </c:pt>
                <c:pt idx="5">
                  <c:v>4198</c:v>
                </c:pt>
                <c:pt idx="6">
                  <c:v>4361</c:v>
                </c:pt>
                <c:pt idx="7">
                  <c:v>4126</c:v>
                </c:pt>
                <c:pt idx="8">
                  <c:v>4141</c:v>
                </c:pt>
                <c:pt idx="9">
                  <c:v>4338</c:v>
                </c:pt>
                <c:pt idx="10">
                  <c:v>4592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1311</c:v>
                </c:pt>
                <c:pt idx="1">
                  <c:v>1316</c:v>
                </c:pt>
                <c:pt idx="2">
                  <c:v>1487</c:v>
                </c:pt>
                <c:pt idx="3">
                  <c:v>1365</c:v>
                </c:pt>
                <c:pt idx="4">
                  <c:v>1503</c:v>
                </c:pt>
                <c:pt idx="5">
                  <c:v>1571</c:v>
                </c:pt>
                <c:pt idx="6">
                  <c:v>1437</c:v>
                </c:pt>
                <c:pt idx="7">
                  <c:v>1370</c:v>
                </c:pt>
                <c:pt idx="8">
                  <c:v>1278</c:v>
                </c:pt>
                <c:pt idx="9">
                  <c:v>1190</c:v>
                </c:pt>
                <c:pt idx="10">
                  <c:v>1117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233648"/>
        <c:axId val="367234040"/>
      </c:scatterChart>
      <c:valAx>
        <c:axId val="36723364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7234040"/>
        <c:crosses val="autoZero"/>
        <c:crossBetween val="midCat"/>
        <c:majorUnit val="1"/>
      </c:valAx>
      <c:valAx>
        <c:axId val="367234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7233648"/>
        <c:crosses val="autoZero"/>
        <c:crossBetween val="midCat"/>
        <c:majorUnit val="2000"/>
      </c:valAx>
    </c:plotArea>
    <c:legend>
      <c:legendPos val="b"/>
      <c:layout>
        <c:manualLayout>
          <c:xMode val="edge"/>
          <c:yMode val="edge"/>
          <c:x val="0.29215673408471032"/>
          <c:y val="0.772630438240681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65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3567</c:v>
                </c:pt>
                <c:pt idx="1">
                  <c:v>3309</c:v>
                </c:pt>
                <c:pt idx="2">
                  <c:v>3004</c:v>
                </c:pt>
                <c:pt idx="3">
                  <c:v>2845</c:v>
                </c:pt>
                <c:pt idx="4">
                  <c:v>2706</c:v>
                </c:pt>
                <c:pt idx="5">
                  <c:v>2734</c:v>
                </c:pt>
                <c:pt idx="6">
                  <c:v>3014</c:v>
                </c:pt>
                <c:pt idx="7">
                  <c:v>3202</c:v>
                </c:pt>
                <c:pt idx="8">
                  <c:v>3155</c:v>
                </c:pt>
                <c:pt idx="9">
                  <c:v>3399</c:v>
                </c:pt>
                <c:pt idx="10">
                  <c:v>3702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3970</c:v>
                </c:pt>
                <c:pt idx="1">
                  <c:v>3940</c:v>
                </c:pt>
                <c:pt idx="2">
                  <c:v>3192</c:v>
                </c:pt>
                <c:pt idx="3">
                  <c:v>2902</c:v>
                </c:pt>
                <c:pt idx="4">
                  <c:v>2259</c:v>
                </c:pt>
                <c:pt idx="5">
                  <c:v>2035</c:v>
                </c:pt>
                <c:pt idx="6">
                  <c:v>1877</c:v>
                </c:pt>
                <c:pt idx="7">
                  <c:v>1824</c:v>
                </c:pt>
                <c:pt idx="8">
                  <c:v>1729</c:v>
                </c:pt>
                <c:pt idx="9">
                  <c:v>1646</c:v>
                </c:pt>
                <c:pt idx="10">
                  <c:v>1643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190</c:v>
                </c:pt>
                <c:pt idx="1">
                  <c:v>171</c:v>
                </c:pt>
                <c:pt idx="2">
                  <c:v>143</c:v>
                </c:pt>
                <c:pt idx="3">
                  <c:v>140</c:v>
                </c:pt>
                <c:pt idx="4">
                  <c:v>106</c:v>
                </c:pt>
                <c:pt idx="5">
                  <c:v>91</c:v>
                </c:pt>
                <c:pt idx="6">
                  <c:v>79</c:v>
                </c:pt>
                <c:pt idx="7">
                  <c:v>70</c:v>
                </c:pt>
                <c:pt idx="8">
                  <c:v>64</c:v>
                </c:pt>
                <c:pt idx="9">
                  <c:v>49</c:v>
                </c:pt>
                <c:pt idx="10">
                  <c:v>47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1823</c:v>
                </c:pt>
                <c:pt idx="1">
                  <c:v>1613</c:v>
                </c:pt>
                <c:pt idx="2">
                  <c:v>1341</c:v>
                </c:pt>
                <c:pt idx="3">
                  <c:v>1332</c:v>
                </c:pt>
                <c:pt idx="4">
                  <c:v>1420</c:v>
                </c:pt>
                <c:pt idx="5">
                  <c:v>1693</c:v>
                </c:pt>
                <c:pt idx="6">
                  <c:v>1994</c:v>
                </c:pt>
                <c:pt idx="7">
                  <c:v>2213</c:v>
                </c:pt>
                <c:pt idx="8">
                  <c:v>2220</c:v>
                </c:pt>
                <c:pt idx="9">
                  <c:v>2460</c:v>
                </c:pt>
                <c:pt idx="10">
                  <c:v>2772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2379</c:v>
                </c:pt>
                <c:pt idx="1">
                  <c:v>2205</c:v>
                </c:pt>
                <c:pt idx="2">
                  <c:v>1063</c:v>
                </c:pt>
                <c:pt idx="3">
                  <c:v>1047</c:v>
                </c:pt>
                <c:pt idx="4">
                  <c:v>1018</c:v>
                </c:pt>
                <c:pt idx="5">
                  <c:v>1098</c:v>
                </c:pt>
                <c:pt idx="6">
                  <c:v>1215</c:v>
                </c:pt>
                <c:pt idx="7">
                  <c:v>1380</c:v>
                </c:pt>
                <c:pt idx="8">
                  <c:v>1356</c:v>
                </c:pt>
                <c:pt idx="9">
                  <c:v>1306</c:v>
                </c:pt>
                <c:pt idx="10">
                  <c:v>1327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107</c:v>
                </c:pt>
                <c:pt idx="1">
                  <c:v>83</c:v>
                </c:pt>
                <c:pt idx="2">
                  <c:v>46</c:v>
                </c:pt>
                <c:pt idx="3">
                  <c:v>54</c:v>
                </c:pt>
                <c:pt idx="4">
                  <c:v>35</c:v>
                </c:pt>
                <c:pt idx="5">
                  <c:v>33</c:v>
                </c:pt>
                <c:pt idx="6">
                  <c:v>37</c:v>
                </c:pt>
                <c:pt idx="7">
                  <c:v>32</c:v>
                </c:pt>
                <c:pt idx="8">
                  <c:v>34</c:v>
                </c:pt>
                <c:pt idx="9">
                  <c:v>26</c:v>
                </c:pt>
                <c:pt idx="10">
                  <c:v>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472768"/>
        <c:axId val="364473552"/>
      </c:scatterChart>
      <c:valAx>
        <c:axId val="36447276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473552"/>
        <c:crosses val="autoZero"/>
        <c:crossBetween val="midCat"/>
        <c:majorUnit val="1"/>
      </c:valAx>
      <c:valAx>
        <c:axId val="364473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21E-3"/>
              <c:y val="5.081219014289898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4472768"/>
        <c:crosses val="autoZero"/>
        <c:crossBetween val="midCat"/>
        <c:majorUnit val="10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359</c:v>
                </c:pt>
                <c:pt idx="1">
                  <c:v>377</c:v>
                </c:pt>
                <c:pt idx="2">
                  <c:v>251</c:v>
                </c:pt>
                <c:pt idx="3">
                  <c:v>251</c:v>
                </c:pt>
                <c:pt idx="4">
                  <c:v>256</c:v>
                </c:pt>
                <c:pt idx="5">
                  <c:v>290</c:v>
                </c:pt>
                <c:pt idx="6">
                  <c:v>325</c:v>
                </c:pt>
                <c:pt idx="7">
                  <c:v>322</c:v>
                </c:pt>
                <c:pt idx="8">
                  <c:v>284</c:v>
                </c:pt>
                <c:pt idx="9">
                  <c:v>308</c:v>
                </c:pt>
                <c:pt idx="10">
                  <c:v>342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293</c:v>
                </c:pt>
                <c:pt idx="1">
                  <c:v>286</c:v>
                </c:pt>
                <c:pt idx="2">
                  <c:v>208</c:v>
                </c:pt>
                <c:pt idx="3">
                  <c:v>177</c:v>
                </c:pt>
                <c:pt idx="4">
                  <c:v>192</c:v>
                </c:pt>
                <c:pt idx="5">
                  <c:v>150</c:v>
                </c:pt>
                <c:pt idx="6">
                  <c:v>57</c:v>
                </c:pt>
                <c:pt idx="7">
                  <c:v>52</c:v>
                </c:pt>
                <c:pt idx="8">
                  <c:v>41</c:v>
                </c:pt>
                <c:pt idx="9">
                  <c:v>35</c:v>
                </c:pt>
                <c:pt idx="10">
                  <c:v>62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228</c:v>
                </c:pt>
                <c:pt idx="1">
                  <c:v>232</c:v>
                </c:pt>
                <c:pt idx="2">
                  <c:v>155</c:v>
                </c:pt>
                <c:pt idx="3">
                  <c:v>153</c:v>
                </c:pt>
                <c:pt idx="4">
                  <c:v>168</c:v>
                </c:pt>
                <c:pt idx="5">
                  <c:v>203</c:v>
                </c:pt>
                <c:pt idx="6">
                  <c:v>235</c:v>
                </c:pt>
                <c:pt idx="7">
                  <c:v>243</c:v>
                </c:pt>
                <c:pt idx="8">
                  <c:v>237</c:v>
                </c:pt>
                <c:pt idx="9">
                  <c:v>267</c:v>
                </c:pt>
                <c:pt idx="10">
                  <c:v>290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172</c:v>
                </c:pt>
                <c:pt idx="1">
                  <c:v>178</c:v>
                </c:pt>
                <c:pt idx="2">
                  <c:v>65</c:v>
                </c:pt>
                <c:pt idx="3">
                  <c:v>35</c:v>
                </c:pt>
                <c:pt idx="4">
                  <c:v>56</c:v>
                </c:pt>
                <c:pt idx="5">
                  <c:v>46</c:v>
                </c:pt>
                <c:pt idx="6">
                  <c:v>35</c:v>
                </c:pt>
                <c:pt idx="7">
                  <c:v>50</c:v>
                </c:pt>
                <c:pt idx="8">
                  <c:v>41</c:v>
                </c:pt>
                <c:pt idx="9">
                  <c:v>35</c:v>
                </c:pt>
                <c:pt idx="10">
                  <c:v>62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234824"/>
        <c:axId val="366615904"/>
      </c:scatterChart>
      <c:valAx>
        <c:axId val="367234824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6615904"/>
        <c:crosses val="autoZero"/>
        <c:crossBetween val="midCat"/>
        <c:majorUnit val="1"/>
      </c:valAx>
      <c:valAx>
        <c:axId val="366615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7234824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106</c:v>
                </c:pt>
                <c:pt idx="1">
                  <c:v>114</c:v>
                </c:pt>
                <c:pt idx="2">
                  <c:v>126</c:v>
                </c:pt>
                <c:pt idx="3">
                  <c:v>116</c:v>
                </c:pt>
                <c:pt idx="4">
                  <c:v>120</c:v>
                </c:pt>
                <c:pt idx="5">
                  <c:v>162</c:v>
                </c:pt>
                <c:pt idx="6">
                  <c:v>179</c:v>
                </c:pt>
                <c:pt idx="7">
                  <c:v>185</c:v>
                </c:pt>
                <c:pt idx="8">
                  <c:v>170</c:v>
                </c:pt>
                <c:pt idx="9">
                  <c:v>156</c:v>
                </c:pt>
                <c:pt idx="10">
                  <c:v>155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139</c:v>
                </c:pt>
                <c:pt idx="1">
                  <c:v>143</c:v>
                </c:pt>
                <c:pt idx="2">
                  <c:v>147</c:v>
                </c:pt>
                <c:pt idx="3">
                  <c:v>137</c:v>
                </c:pt>
                <c:pt idx="4">
                  <c:v>129</c:v>
                </c:pt>
                <c:pt idx="5">
                  <c:v>137</c:v>
                </c:pt>
                <c:pt idx="6">
                  <c:v>166</c:v>
                </c:pt>
                <c:pt idx="7">
                  <c:v>166</c:v>
                </c:pt>
                <c:pt idx="8">
                  <c:v>159</c:v>
                </c:pt>
                <c:pt idx="9">
                  <c:v>172</c:v>
                </c:pt>
                <c:pt idx="10">
                  <c:v>171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80</c:v>
                </c:pt>
                <c:pt idx="1">
                  <c:v>75</c:v>
                </c:pt>
                <c:pt idx="2">
                  <c:v>74</c:v>
                </c:pt>
                <c:pt idx="3">
                  <c:v>48</c:v>
                </c:pt>
                <c:pt idx="4">
                  <c:v>58</c:v>
                </c:pt>
                <c:pt idx="5">
                  <c:v>56</c:v>
                </c:pt>
                <c:pt idx="6">
                  <c:v>52</c:v>
                </c:pt>
                <c:pt idx="7">
                  <c:v>34</c:v>
                </c:pt>
                <c:pt idx="8">
                  <c:v>33</c:v>
                </c:pt>
                <c:pt idx="9">
                  <c:v>37</c:v>
                </c:pt>
                <c:pt idx="10">
                  <c:v>29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116</c:v>
                </c:pt>
                <c:pt idx="1">
                  <c:v>113</c:v>
                </c:pt>
                <c:pt idx="2">
                  <c:v>105</c:v>
                </c:pt>
                <c:pt idx="3">
                  <c:v>101</c:v>
                </c:pt>
                <c:pt idx="4">
                  <c:v>92</c:v>
                </c:pt>
                <c:pt idx="5">
                  <c:v>98</c:v>
                </c:pt>
                <c:pt idx="6">
                  <c:v>117</c:v>
                </c:pt>
                <c:pt idx="7">
                  <c:v>100</c:v>
                </c:pt>
                <c:pt idx="8">
                  <c:v>78</c:v>
                </c:pt>
                <c:pt idx="9">
                  <c:v>79</c:v>
                </c:pt>
                <c:pt idx="10">
                  <c:v>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705480"/>
        <c:axId val="408705872"/>
      </c:scatterChart>
      <c:valAx>
        <c:axId val="408705480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8705872"/>
        <c:crosses val="autoZero"/>
        <c:crossBetween val="midCat"/>
        <c:majorUnit val="1"/>
      </c:valAx>
      <c:valAx>
        <c:axId val="408705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8705480"/>
        <c:crosses val="autoZero"/>
        <c:crossBetween val="midCat"/>
        <c:majorUnit val="40"/>
      </c:valAx>
    </c:plotArea>
    <c:legend>
      <c:legendPos val="b"/>
      <c:layout>
        <c:manualLayout>
          <c:xMode val="edge"/>
          <c:yMode val="edge"/>
          <c:x val="0.29215673408471032"/>
          <c:y val="0.77263043824068189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43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18</c:v>
                </c:pt>
                <c:pt idx="1">
                  <c:v>26</c:v>
                </c:pt>
                <c:pt idx="2">
                  <c:v>13</c:v>
                </c:pt>
                <c:pt idx="3">
                  <c:v>5</c:v>
                </c:pt>
                <c:pt idx="4">
                  <c:v>11</c:v>
                </c:pt>
                <c:pt idx="5">
                  <c:v>8</c:v>
                </c:pt>
                <c:pt idx="6">
                  <c:v>8</c:v>
                </c:pt>
                <c:pt idx="7">
                  <c:v>11</c:v>
                </c:pt>
                <c:pt idx="8">
                  <c:v>12</c:v>
                </c:pt>
                <c:pt idx="9">
                  <c:v>5</c:v>
                </c:pt>
                <c:pt idx="10">
                  <c:v>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</c:v>
                </c:pt>
                <c:pt idx="1">
                  <c:v>11</c:v>
                </c:pt>
                <c:pt idx="2">
                  <c:v>7</c:v>
                </c:pt>
                <c:pt idx="3">
                  <c:v>1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6</c:v>
                </c:pt>
                <c:pt idx="8">
                  <c:v>6</c:v>
                </c:pt>
                <c:pt idx="9">
                  <c:v>2</c:v>
                </c:pt>
                <c:pt idx="10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707440"/>
        <c:axId val="408707832"/>
      </c:scatterChart>
      <c:valAx>
        <c:axId val="408707440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8707832"/>
        <c:crosses val="autoZero"/>
        <c:crossBetween val="midCat"/>
        <c:majorUnit val="1"/>
      </c:valAx>
      <c:valAx>
        <c:axId val="408707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4.97696121318170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8707440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9215673408471032"/>
          <c:y val="0.772630438240682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4077</c:v>
                </c:pt>
                <c:pt idx="1">
                  <c:v>4272</c:v>
                </c:pt>
                <c:pt idx="2">
                  <c:v>4854</c:v>
                </c:pt>
                <c:pt idx="3">
                  <c:v>5380</c:v>
                </c:pt>
                <c:pt idx="4">
                  <c:v>5723</c:v>
                </c:pt>
                <c:pt idx="5">
                  <c:v>5850</c:v>
                </c:pt>
                <c:pt idx="6">
                  <c:v>5918</c:v>
                </c:pt>
                <c:pt idx="7">
                  <c:v>6348</c:v>
                </c:pt>
                <c:pt idx="8">
                  <c:v>6372</c:v>
                </c:pt>
                <c:pt idx="9">
                  <c:v>6585</c:v>
                </c:pt>
                <c:pt idx="10">
                  <c:v>6794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672</c:v>
                </c:pt>
                <c:pt idx="1">
                  <c:v>670</c:v>
                </c:pt>
                <c:pt idx="2">
                  <c:v>769</c:v>
                </c:pt>
                <c:pt idx="3">
                  <c:v>814</c:v>
                </c:pt>
                <c:pt idx="4">
                  <c:v>807</c:v>
                </c:pt>
                <c:pt idx="5">
                  <c:v>739</c:v>
                </c:pt>
                <c:pt idx="6">
                  <c:v>849</c:v>
                </c:pt>
                <c:pt idx="7">
                  <c:v>846</c:v>
                </c:pt>
                <c:pt idx="8">
                  <c:v>874</c:v>
                </c:pt>
                <c:pt idx="9">
                  <c:v>879</c:v>
                </c:pt>
                <c:pt idx="10">
                  <c:v>949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3281</c:v>
                </c:pt>
                <c:pt idx="1">
                  <c:v>3467</c:v>
                </c:pt>
                <c:pt idx="2">
                  <c:v>3851</c:v>
                </c:pt>
                <c:pt idx="3">
                  <c:v>4023</c:v>
                </c:pt>
                <c:pt idx="4">
                  <c:v>4163</c:v>
                </c:pt>
                <c:pt idx="5">
                  <c:v>4024</c:v>
                </c:pt>
                <c:pt idx="6">
                  <c:v>3960</c:v>
                </c:pt>
                <c:pt idx="7">
                  <c:v>4411</c:v>
                </c:pt>
                <c:pt idx="8">
                  <c:v>4264</c:v>
                </c:pt>
                <c:pt idx="9">
                  <c:v>4541</c:v>
                </c:pt>
                <c:pt idx="10">
                  <c:v>4597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492</c:v>
                </c:pt>
                <c:pt idx="1">
                  <c:v>480</c:v>
                </c:pt>
                <c:pt idx="2">
                  <c:v>586</c:v>
                </c:pt>
                <c:pt idx="3">
                  <c:v>620</c:v>
                </c:pt>
                <c:pt idx="4">
                  <c:v>595</c:v>
                </c:pt>
                <c:pt idx="5">
                  <c:v>604</c:v>
                </c:pt>
                <c:pt idx="6">
                  <c:v>695</c:v>
                </c:pt>
                <c:pt idx="7">
                  <c:v>711</c:v>
                </c:pt>
                <c:pt idx="8">
                  <c:v>722</c:v>
                </c:pt>
                <c:pt idx="9">
                  <c:v>735</c:v>
                </c:pt>
                <c:pt idx="10">
                  <c:v>789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232472"/>
        <c:axId val="408708224"/>
      </c:scatterChart>
      <c:valAx>
        <c:axId val="36723247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8708224"/>
        <c:crosses val="autoZero"/>
        <c:crossBetween val="midCat"/>
        <c:majorUnit val="1"/>
      </c:valAx>
      <c:valAx>
        <c:axId val="408708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7232472"/>
        <c:crosses val="autoZero"/>
        <c:crossBetween val="midCat"/>
        <c:majorUnit val="2000"/>
      </c:valAx>
    </c:plotArea>
    <c:legend>
      <c:legendPos val="b"/>
      <c:layout>
        <c:manualLayout>
          <c:xMode val="edge"/>
          <c:yMode val="edge"/>
          <c:x val="0.29215673408471032"/>
          <c:y val="0.772630438240681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267</c:v>
                </c:pt>
                <c:pt idx="1">
                  <c:v>193</c:v>
                </c:pt>
                <c:pt idx="2">
                  <c:v>153</c:v>
                </c:pt>
                <c:pt idx="3">
                  <c:v>140</c:v>
                </c:pt>
                <c:pt idx="4">
                  <c:v>177</c:v>
                </c:pt>
                <c:pt idx="5">
                  <c:v>207</c:v>
                </c:pt>
                <c:pt idx="6">
                  <c:v>253</c:v>
                </c:pt>
                <c:pt idx="7">
                  <c:v>284</c:v>
                </c:pt>
                <c:pt idx="8">
                  <c:v>273</c:v>
                </c:pt>
                <c:pt idx="9">
                  <c:v>273</c:v>
                </c:pt>
                <c:pt idx="10">
                  <c:v>306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261</c:v>
                </c:pt>
                <c:pt idx="1">
                  <c:v>263</c:v>
                </c:pt>
                <c:pt idx="2">
                  <c:v>153</c:v>
                </c:pt>
                <c:pt idx="3">
                  <c:v>169</c:v>
                </c:pt>
                <c:pt idx="4">
                  <c:v>176</c:v>
                </c:pt>
                <c:pt idx="5">
                  <c:v>203</c:v>
                </c:pt>
                <c:pt idx="6">
                  <c:v>220</c:v>
                </c:pt>
                <c:pt idx="7">
                  <c:v>263</c:v>
                </c:pt>
                <c:pt idx="8">
                  <c:v>300</c:v>
                </c:pt>
                <c:pt idx="9">
                  <c:v>239</c:v>
                </c:pt>
                <c:pt idx="10">
                  <c:v>229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  <c:pt idx="10">
                  <c:v>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149</c:v>
                </c:pt>
                <c:pt idx="1">
                  <c:v>120</c:v>
                </c:pt>
                <c:pt idx="2">
                  <c:v>101</c:v>
                </c:pt>
                <c:pt idx="3">
                  <c:v>93</c:v>
                </c:pt>
                <c:pt idx="4">
                  <c:v>128</c:v>
                </c:pt>
                <c:pt idx="5">
                  <c:v>143</c:v>
                </c:pt>
                <c:pt idx="6">
                  <c:v>180</c:v>
                </c:pt>
                <c:pt idx="7">
                  <c:v>199</c:v>
                </c:pt>
                <c:pt idx="8">
                  <c:v>194</c:v>
                </c:pt>
                <c:pt idx="9">
                  <c:v>186</c:v>
                </c:pt>
                <c:pt idx="10">
                  <c:v>218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184</c:v>
                </c:pt>
                <c:pt idx="1">
                  <c:v>185</c:v>
                </c:pt>
                <c:pt idx="2">
                  <c:v>70</c:v>
                </c:pt>
                <c:pt idx="3">
                  <c:v>117</c:v>
                </c:pt>
                <c:pt idx="4">
                  <c:v>143</c:v>
                </c:pt>
                <c:pt idx="5">
                  <c:v>171</c:v>
                </c:pt>
                <c:pt idx="6">
                  <c:v>182</c:v>
                </c:pt>
                <c:pt idx="7">
                  <c:v>223</c:v>
                </c:pt>
                <c:pt idx="8">
                  <c:v>254</c:v>
                </c:pt>
                <c:pt idx="9">
                  <c:v>202</c:v>
                </c:pt>
                <c:pt idx="10">
                  <c:v>198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709008"/>
        <c:axId val="364751848"/>
      </c:scatterChart>
      <c:valAx>
        <c:axId val="40870900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751848"/>
        <c:crosses val="autoZero"/>
        <c:crossBetween val="midCat"/>
        <c:majorUnit val="1"/>
      </c:valAx>
      <c:valAx>
        <c:axId val="364751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8709008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118</c:v>
                </c:pt>
                <c:pt idx="1">
                  <c:v>118</c:v>
                </c:pt>
                <c:pt idx="2">
                  <c:v>101</c:v>
                </c:pt>
                <c:pt idx="3">
                  <c:v>114</c:v>
                </c:pt>
                <c:pt idx="4">
                  <c:v>98</c:v>
                </c:pt>
                <c:pt idx="5">
                  <c:v>105</c:v>
                </c:pt>
                <c:pt idx="6">
                  <c:v>106</c:v>
                </c:pt>
                <c:pt idx="7">
                  <c:v>89</c:v>
                </c:pt>
                <c:pt idx="8">
                  <c:v>83</c:v>
                </c:pt>
                <c:pt idx="9">
                  <c:v>94</c:v>
                </c:pt>
                <c:pt idx="10">
                  <c:v>111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183</c:v>
                </c:pt>
                <c:pt idx="1">
                  <c:v>176</c:v>
                </c:pt>
                <c:pt idx="2">
                  <c:v>223</c:v>
                </c:pt>
                <c:pt idx="3">
                  <c:v>187</c:v>
                </c:pt>
                <c:pt idx="4">
                  <c:v>169</c:v>
                </c:pt>
                <c:pt idx="5">
                  <c:v>181</c:v>
                </c:pt>
                <c:pt idx="6">
                  <c:v>177</c:v>
                </c:pt>
                <c:pt idx="7">
                  <c:v>203</c:v>
                </c:pt>
                <c:pt idx="8">
                  <c:v>212</c:v>
                </c:pt>
                <c:pt idx="9">
                  <c:v>208</c:v>
                </c:pt>
                <c:pt idx="10">
                  <c:v>197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55</c:v>
                </c:pt>
                <c:pt idx="1">
                  <c:v>52</c:v>
                </c:pt>
                <c:pt idx="2">
                  <c:v>47</c:v>
                </c:pt>
                <c:pt idx="3">
                  <c:v>57</c:v>
                </c:pt>
                <c:pt idx="4">
                  <c:v>47</c:v>
                </c:pt>
                <c:pt idx="5">
                  <c:v>48</c:v>
                </c:pt>
                <c:pt idx="6">
                  <c:v>53</c:v>
                </c:pt>
                <c:pt idx="7">
                  <c:v>49</c:v>
                </c:pt>
                <c:pt idx="8">
                  <c:v>33</c:v>
                </c:pt>
                <c:pt idx="9">
                  <c:v>51</c:v>
                </c:pt>
                <c:pt idx="10">
                  <c:v>58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144</c:v>
                </c:pt>
                <c:pt idx="1">
                  <c:v>136</c:v>
                </c:pt>
                <c:pt idx="2">
                  <c:v>183</c:v>
                </c:pt>
                <c:pt idx="3">
                  <c:v>139</c:v>
                </c:pt>
                <c:pt idx="4">
                  <c:v>108</c:v>
                </c:pt>
                <c:pt idx="5">
                  <c:v>123</c:v>
                </c:pt>
                <c:pt idx="6">
                  <c:v>121</c:v>
                </c:pt>
                <c:pt idx="7">
                  <c:v>123</c:v>
                </c:pt>
                <c:pt idx="8">
                  <c:v>130</c:v>
                </c:pt>
                <c:pt idx="9">
                  <c:v>132</c:v>
                </c:pt>
                <c:pt idx="10">
                  <c:v>113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752632"/>
        <c:axId val="364753024"/>
      </c:scatterChart>
      <c:valAx>
        <c:axId val="36475263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753024"/>
        <c:crosses val="autoZero"/>
        <c:crossBetween val="midCat"/>
        <c:majorUnit val="1"/>
      </c:valAx>
      <c:valAx>
        <c:axId val="364753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475263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189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43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50</c:v>
                </c:pt>
                <c:pt idx="1">
                  <c:v>46</c:v>
                </c:pt>
                <c:pt idx="2">
                  <c:v>46</c:v>
                </c:pt>
                <c:pt idx="3">
                  <c:v>29</c:v>
                </c:pt>
                <c:pt idx="4">
                  <c:v>30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14</c:v>
                </c:pt>
                <c:pt idx="6">
                  <c:v>16</c:v>
                </c:pt>
                <c:pt idx="7">
                  <c:v>24</c:v>
                </c:pt>
                <c:pt idx="8">
                  <c:v>19</c:v>
                </c:pt>
                <c:pt idx="9">
                  <c:v>28</c:v>
                </c:pt>
                <c:pt idx="10">
                  <c:v>23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50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  <c:pt idx="4">
                  <c:v>30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7</c:v>
                </c:pt>
                <c:pt idx="5">
                  <c:v>11</c:v>
                </c:pt>
                <c:pt idx="6">
                  <c:v>9</c:v>
                </c:pt>
                <c:pt idx="7">
                  <c:v>21</c:v>
                </c:pt>
                <c:pt idx="8">
                  <c:v>12</c:v>
                </c:pt>
                <c:pt idx="9">
                  <c:v>23</c:v>
                </c:pt>
                <c:pt idx="10">
                  <c:v>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753808"/>
        <c:axId val="364754200"/>
      </c:scatterChart>
      <c:valAx>
        <c:axId val="36475380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754200"/>
        <c:crosses val="autoZero"/>
        <c:crossBetween val="midCat"/>
        <c:majorUnit val="1"/>
      </c:valAx>
      <c:valAx>
        <c:axId val="364754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4.97696121318170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475380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5305</c:v>
                </c:pt>
                <c:pt idx="1">
                  <c:v>5476</c:v>
                </c:pt>
                <c:pt idx="2">
                  <c:v>5738</c:v>
                </c:pt>
                <c:pt idx="3">
                  <c:v>6175</c:v>
                </c:pt>
                <c:pt idx="4">
                  <c:v>6603</c:v>
                </c:pt>
                <c:pt idx="5">
                  <c:v>6938</c:v>
                </c:pt>
                <c:pt idx="6">
                  <c:v>7557</c:v>
                </c:pt>
                <c:pt idx="7">
                  <c:v>8376</c:v>
                </c:pt>
                <c:pt idx="8">
                  <c:v>8848</c:v>
                </c:pt>
                <c:pt idx="9">
                  <c:v>9002</c:v>
                </c:pt>
                <c:pt idx="10">
                  <c:v>9005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1414</c:v>
                </c:pt>
                <c:pt idx="1">
                  <c:v>1385</c:v>
                </c:pt>
                <c:pt idx="2">
                  <c:v>1341</c:v>
                </c:pt>
                <c:pt idx="3">
                  <c:v>1215</c:v>
                </c:pt>
                <c:pt idx="4">
                  <c:v>1141</c:v>
                </c:pt>
                <c:pt idx="5">
                  <c:v>1066</c:v>
                </c:pt>
                <c:pt idx="6">
                  <c:v>956</c:v>
                </c:pt>
                <c:pt idx="7">
                  <c:v>954</c:v>
                </c:pt>
                <c:pt idx="8">
                  <c:v>971</c:v>
                </c:pt>
                <c:pt idx="9">
                  <c:v>940</c:v>
                </c:pt>
                <c:pt idx="10">
                  <c:v>992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4087</c:v>
                </c:pt>
                <c:pt idx="1">
                  <c:v>3955</c:v>
                </c:pt>
                <c:pt idx="2">
                  <c:v>3776</c:v>
                </c:pt>
                <c:pt idx="3">
                  <c:v>3768</c:v>
                </c:pt>
                <c:pt idx="4">
                  <c:v>4020</c:v>
                </c:pt>
                <c:pt idx="5">
                  <c:v>4273</c:v>
                </c:pt>
                <c:pt idx="6">
                  <c:v>4589</c:v>
                </c:pt>
                <c:pt idx="7">
                  <c:v>4984</c:v>
                </c:pt>
                <c:pt idx="8">
                  <c:v>5110</c:v>
                </c:pt>
                <c:pt idx="9">
                  <c:v>4909</c:v>
                </c:pt>
                <c:pt idx="10">
                  <c:v>4891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1085</c:v>
                </c:pt>
                <c:pt idx="1">
                  <c:v>1033</c:v>
                </c:pt>
                <c:pt idx="2">
                  <c:v>910</c:v>
                </c:pt>
                <c:pt idx="3">
                  <c:v>790</c:v>
                </c:pt>
                <c:pt idx="4">
                  <c:v>760</c:v>
                </c:pt>
                <c:pt idx="5">
                  <c:v>736</c:v>
                </c:pt>
                <c:pt idx="6">
                  <c:v>686</c:v>
                </c:pt>
                <c:pt idx="7">
                  <c:v>689</c:v>
                </c:pt>
                <c:pt idx="8">
                  <c:v>705</c:v>
                </c:pt>
                <c:pt idx="9">
                  <c:v>666</c:v>
                </c:pt>
                <c:pt idx="10">
                  <c:v>757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198616"/>
        <c:axId val="408199008"/>
      </c:scatterChart>
      <c:valAx>
        <c:axId val="408198616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8199008"/>
        <c:crosses val="autoZero"/>
        <c:crossBetween val="midCat"/>
        <c:majorUnit val="1"/>
      </c:valAx>
      <c:valAx>
        <c:axId val="408199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8198616"/>
        <c:crosses val="autoZero"/>
        <c:crossBetween val="midCat"/>
        <c:majorUnit val="2000"/>
      </c:valAx>
    </c:plotArea>
    <c:legend>
      <c:legendPos val="b"/>
      <c:layout>
        <c:manualLayout>
          <c:xMode val="edge"/>
          <c:yMode val="edge"/>
          <c:x val="0.29215673408471032"/>
          <c:y val="0.772630438240681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428</c:v>
                </c:pt>
                <c:pt idx="1">
                  <c:v>413</c:v>
                </c:pt>
                <c:pt idx="2">
                  <c:v>392</c:v>
                </c:pt>
                <c:pt idx="3">
                  <c:v>373</c:v>
                </c:pt>
                <c:pt idx="4">
                  <c:v>343</c:v>
                </c:pt>
                <c:pt idx="5">
                  <c:v>315</c:v>
                </c:pt>
                <c:pt idx="6">
                  <c:v>392</c:v>
                </c:pt>
                <c:pt idx="7">
                  <c:v>411</c:v>
                </c:pt>
                <c:pt idx="8">
                  <c:v>365</c:v>
                </c:pt>
                <c:pt idx="9">
                  <c:v>408</c:v>
                </c:pt>
                <c:pt idx="10">
                  <c:v>429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469</c:v>
                </c:pt>
                <c:pt idx="1">
                  <c:v>415</c:v>
                </c:pt>
                <c:pt idx="2">
                  <c:v>299</c:v>
                </c:pt>
                <c:pt idx="3">
                  <c:v>252</c:v>
                </c:pt>
                <c:pt idx="4">
                  <c:v>217</c:v>
                </c:pt>
                <c:pt idx="5">
                  <c:v>191</c:v>
                </c:pt>
                <c:pt idx="6">
                  <c:v>177</c:v>
                </c:pt>
                <c:pt idx="7">
                  <c:v>96</c:v>
                </c:pt>
                <c:pt idx="8">
                  <c:v>96</c:v>
                </c:pt>
                <c:pt idx="9">
                  <c:v>86</c:v>
                </c:pt>
                <c:pt idx="10">
                  <c:v>95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20</c:v>
                </c:pt>
                <c:pt idx="1">
                  <c:v>18</c:v>
                </c:pt>
                <c:pt idx="2">
                  <c:v>15</c:v>
                </c:pt>
                <c:pt idx="3">
                  <c:v>11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202</c:v>
                </c:pt>
                <c:pt idx="1">
                  <c:v>173</c:v>
                </c:pt>
                <c:pt idx="2">
                  <c:v>152</c:v>
                </c:pt>
                <c:pt idx="3">
                  <c:v>144</c:v>
                </c:pt>
                <c:pt idx="4">
                  <c:v>143</c:v>
                </c:pt>
                <c:pt idx="5">
                  <c:v>183</c:v>
                </c:pt>
                <c:pt idx="6">
                  <c:v>265</c:v>
                </c:pt>
                <c:pt idx="7">
                  <c:v>296</c:v>
                </c:pt>
                <c:pt idx="8">
                  <c:v>286</c:v>
                </c:pt>
                <c:pt idx="9">
                  <c:v>308</c:v>
                </c:pt>
                <c:pt idx="10">
                  <c:v>352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294</c:v>
                </c:pt>
                <c:pt idx="1">
                  <c:v>253</c:v>
                </c:pt>
                <c:pt idx="2">
                  <c:v>77</c:v>
                </c:pt>
                <c:pt idx="3">
                  <c:v>91</c:v>
                </c:pt>
                <c:pt idx="4">
                  <c:v>89</c:v>
                </c:pt>
                <c:pt idx="5">
                  <c:v>89</c:v>
                </c:pt>
                <c:pt idx="6">
                  <c:v>99</c:v>
                </c:pt>
                <c:pt idx="7">
                  <c:v>76</c:v>
                </c:pt>
                <c:pt idx="8">
                  <c:v>88</c:v>
                </c:pt>
                <c:pt idx="9">
                  <c:v>77</c:v>
                </c:pt>
                <c:pt idx="10">
                  <c:v>81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12</c:v>
                </c:pt>
                <c:pt idx="1">
                  <c:v>9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199792"/>
        <c:axId val="408200184"/>
      </c:scatterChart>
      <c:valAx>
        <c:axId val="40819979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8200184"/>
        <c:crosses val="autoZero"/>
        <c:crossBetween val="midCat"/>
        <c:majorUnit val="1"/>
      </c:valAx>
      <c:valAx>
        <c:axId val="408200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819979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76</c:v>
                </c:pt>
                <c:pt idx="1">
                  <c:v>88</c:v>
                </c:pt>
                <c:pt idx="2">
                  <c:v>83</c:v>
                </c:pt>
                <c:pt idx="3">
                  <c:v>104</c:v>
                </c:pt>
                <c:pt idx="4">
                  <c:v>113</c:v>
                </c:pt>
                <c:pt idx="5">
                  <c:v>106</c:v>
                </c:pt>
                <c:pt idx="6">
                  <c:v>109</c:v>
                </c:pt>
                <c:pt idx="7">
                  <c:v>135</c:v>
                </c:pt>
                <c:pt idx="8">
                  <c:v>141</c:v>
                </c:pt>
                <c:pt idx="9">
                  <c:v>130</c:v>
                </c:pt>
                <c:pt idx="10">
                  <c:v>132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195</c:v>
                </c:pt>
                <c:pt idx="1">
                  <c:v>188</c:v>
                </c:pt>
                <c:pt idx="2">
                  <c:v>182</c:v>
                </c:pt>
                <c:pt idx="3">
                  <c:v>164</c:v>
                </c:pt>
                <c:pt idx="4">
                  <c:v>145</c:v>
                </c:pt>
                <c:pt idx="5">
                  <c:v>141</c:v>
                </c:pt>
                <c:pt idx="6">
                  <c:v>160</c:v>
                </c:pt>
                <c:pt idx="7">
                  <c:v>207</c:v>
                </c:pt>
                <c:pt idx="8">
                  <c:v>196</c:v>
                </c:pt>
                <c:pt idx="9">
                  <c:v>211</c:v>
                </c:pt>
                <c:pt idx="10">
                  <c:v>193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41</c:v>
                </c:pt>
                <c:pt idx="1">
                  <c:v>39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14</c:v>
                </c:pt>
                <c:pt idx="6">
                  <c:v>20</c:v>
                </c:pt>
                <c:pt idx="7">
                  <c:v>30</c:v>
                </c:pt>
                <c:pt idx="8">
                  <c:v>33</c:v>
                </c:pt>
                <c:pt idx="9">
                  <c:v>21</c:v>
                </c:pt>
                <c:pt idx="10">
                  <c:v>20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152</c:v>
                </c:pt>
                <c:pt idx="1">
                  <c:v>127</c:v>
                </c:pt>
                <c:pt idx="2">
                  <c:v>108</c:v>
                </c:pt>
                <c:pt idx="3">
                  <c:v>107</c:v>
                </c:pt>
                <c:pt idx="4">
                  <c:v>80</c:v>
                </c:pt>
                <c:pt idx="5">
                  <c:v>66</c:v>
                </c:pt>
                <c:pt idx="6">
                  <c:v>86</c:v>
                </c:pt>
                <c:pt idx="7">
                  <c:v>108</c:v>
                </c:pt>
                <c:pt idx="8">
                  <c:v>102</c:v>
                </c:pt>
                <c:pt idx="9">
                  <c:v>94</c:v>
                </c:pt>
                <c:pt idx="10">
                  <c:v>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201360"/>
        <c:axId val="408201752"/>
      </c:scatterChart>
      <c:valAx>
        <c:axId val="408201360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8201752"/>
        <c:crosses val="autoZero"/>
        <c:crossBetween val="midCat"/>
        <c:majorUnit val="1"/>
      </c:valAx>
      <c:valAx>
        <c:axId val="408201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820136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189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65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1542</c:v>
                </c:pt>
                <c:pt idx="1">
                  <c:v>1677</c:v>
                </c:pt>
                <c:pt idx="2">
                  <c:v>1706</c:v>
                </c:pt>
                <c:pt idx="3">
                  <c:v>1789</c:v>
                </c:pt>
                <c:pt idx="4">
                  <c:v>1648</c:v>
                </c:pt>
                <c:pt idx="5">
                  <c:v>1600</c:v>
                </c:pt>
                <c:pt idx="6">
                  <c:v>1515</c:v>
                </c:pt>
                <c:pt idx="7">
                  <c:v>1431</c:v>
                </c:pt>
                <c:pt idx="8">
                  <c:v>1340</c:v>
                </c:pt>
                <c:pt idx="9">
                  <c:v>1211</c:v>
                </c:pt>
                <c:pt idx="10">
                  <c:v>1189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2510</c:v>
                </c:pt>
                <c:pt idx="1">
                  <c:v>2503</c:v>
                </c:pt>
                <c:pt idx="2">
                  <c:v>2571</c:v>
                </c:pt>
                <c:pt idx="3">
                  <c:v>2447</c:v>
                </c:pt>
                <c:pt idx="4">
                  <c:v>2341</c:v>
                </c:pt>
                <c:pt idx="5">
                  <c:v>2328</c:v>
                </c:pt>
                <c:pt idx="6">
                  <c:v>2273</c:v>
                </c:pt>
                <c:pt idx="7">
                  <c:v>2293</c:v>
                </c:pt>
                <c:pt idx="8">
                  <c:v>2174</c:v>
                </c:pt>
                <c:pt idx="9">
                  <c:v>2192</c:v>
                </c:pt>
                <c:pt idx="10">
                  <c:v>2097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968</c:v>
                </c:pt>
                <c:pt idx="1">
                  <c:v>808</c:v>
                </c:pt>
                <c:pt idx="2">
                  <c:v>628</c:v>
                </c:pt>
                <c:pt idx="3">
                  <c:v>607</c:v>
                </c:pt>
                <c:pt idx="4">
                  <c:v>504</c:v>
                </c:pt>
                <c:pt idx="5">
                  <c:v>464</c:v>
                </c:pt>
                <c:pt idx="6">
                  <c:v>454</c:v>
                </c:pt>
                <c:pt idx="7">
                  <c:v>401</c:v>
                </c:pt>
                <c:pt idx="8">
                  <c:v>339</c:v>
                </c:pt>
                <c:pt idx="9">
                  <c:v>343</c:v>
                </c:pt>
                <c:pt idx="10">
                  <c:v>322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2023</c:v>
                </c:pt>
                <c:pt idx="1">
                  <c:v>1783</c:v>
                </c:pt>
                <c:pt idx="2">
                  <c:v>1592</c:v>
                </c:pt>
                <c:pt idx="3">
                  <c:v>1497</c:v>
                </c:pt>
                <c:pt idx="4">
                  <c:v>1409</c:v>
                </c:pt>
                <c:pt idx="5">
                  <c:v>1283</c:v>
                </c:pt>
                <c:pt idx="6">
                  <c:v>1256</c:v>
                </c:pt>
                <c:pt idx="7">
                  <c:v>1222</c:v>
                </c:pt>
                <c:pt idx="8">
                  <c:v>1144</c:v>
                </c:pt>
                <c:pt idx="9">
                  <c:v>1084</c:v>
                </c:pt>
                <c:pt idx="10">
                  <c:v>986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159232"/>
        <c:axId val="362158840"/>
      </c:scatterChart>
      <c:valAx>
        <c:axId val="36215923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2158840"/>
        <c:crosses val="autoZero"/>
        <c:crossBetween val="midCat"/>
        <c:majorUnit val="1"/>
      </c:valAx>
      <c:valAx>
        <c:axId val="362158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5.081219014289898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2159232"/>
        <c:crosses val="autoZero"/>
        <c:crossBetween val="midCat"/>
        <c:majorUnit val="1000"/>
      </c:valAx>
    </c:plotArea>
    <c:legend>
      <c:legendPos val="b"/>
      <c:layout>
        <c:manualLayout>
          <c:xMode val="edge"/>
          <c:yMode val="edge"/>
          <c:x val="0.29215673408471032"/>
          <c:y val="0.772630438240681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43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15</c:v>
                </c:pt>
                <c:pt idx="1">
                  <c:v>18</c:v>
                </c:pt>
                <c:pt idx="2">
                  <c:v>17</c:v>
                </c:pt>
                <c:pt idx="3">
                  <c:v>15</c:v>
                </c:pt>
                <c:pt idx="4">
                  <c:v>13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202928"/>
        <c:axId val="408203320"/>
      </c:scatterChart>
      <c:valAx>
        <c:axId val="40820292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8203320"/>
        <c:crosses val="autoZero"/>
        <c:crossBetween val="midCat"/>
        <c:majorUnit val="1"/>
      </c:valAx>
      <c:valAx>
        <c:axId val="408203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4.97696121318170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8202928"/>
        <c:crosses val="autoZero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215673408471032"/>
          <c:y val="0.772630438240682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6.4814814814814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6457</c:v>
                </c:pt>
                <c:pt idx="1">
                  <c:v>7150</c:v>
                </c:pt>
                <c:pt idx="2">
                  <c:v>7593</c:v>
                </c:pt>
                <c:pt idx="3">
                  <c:v>8017</c:v>
                </c:pt>
                <c:pt idx="4">
                  <c:v>8085</c:v>
                </c:pt>
                <c:pt idx="5">
                  <c:v>7989</c:v>
                </c:pt>
                <c:pt idx="6">
                  <c:v>8022</c:v>
                </c:pt>
                <c:pt idx="7">
                  <c:v>7943</c:v>
                </c:pt>
                <c:pt idx="8">
                  <c:v>8126</c:v>
                </c:pt>
                <c:pt idx="9">
                  <c:v>8143</c:v>
                </c:pt>
                <c:pt idx="10">
                  <c:v>8267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6828</c:v>
                </c:pt>
                <c:pt idx="1">
                  <c:v>7004</c:v>
                </c:pt>
                <c:pt idx="2">
                  <c:v>6904</c:v>
                </c:pt>
                <c:pt idx="3">
                  <c:v>6733</c:v>
                </c:pt>
                <c:pt idx="4">
                  <c:v>6315</c:v>
                </c:pt>
                <c:pt idx="5">
                  <c:v>6218</c:v>
                </c:pt>
                <c:pt idx="6">
                  <c:v>6610</c:v>
                </c:pt>
                <c:pt idx="7">
                  <c:v>6561</c:v>
                </c:pt>
                <c:pt idx="8">
                  <c:v>6021</c:v>
                </c:pt>
                <c:pt idx="9">
                  <c:v>5867</c:v>
                </c:pt>
                <c:pt idx="10">
                  <c:v>5988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200576"/>
        <c:axId val="408203712"/>
      </c:scatterChart>
      <c:valAx>
        <c:axId val="408200576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8203712"/>
        <c:crosses val="autoZero"/>
        <c:crossBetween val="midCat"/>
        <c:majorUnit val="1"/>
      </c:valAx>
      <c:valAx>
        <c:axId val="408203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73981967531836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8200576"/>
        <c:crosses val="autoZero"/>
        <c:crossBetween val="midCat"/>
        <c:majorUnit val="2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0936"/>
          <c:y val="0.59461358996792069"/>
          <c:w val="0.26415045545777366"/>
          <c:h val="0.14332120416766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280</c:v>
                </c:pt>
                <c:pt idx="1">
                  <c:v>1054</c:v>
                </c:pt>
                <c:pt idx="2">
                  <c:v>1289</c:v>
                </c:pt>
                <c:pt idx="3">
                  <c:v>737</c:v>
                </c:pt>
                <c:pt idx="4">
                  <c:v>1296</c:v>
                </c:pt>
                <c:pt idx="5">
                  <c:v>297</c:v>
                </c:pt>
                <c:pt idx="6">
                  <c:v>654</c:v>
                </c:pt>
                <c:pt idx="7">
                  <c:v>672</c:v>
                </c:pt>
                <c:pt idx="8">
                  <c:v>356</c:v>
                </c:pt>
                <c:pt idx="9">
                  <c:v>710</c:v>
                </c:pt>
                <c:pt idx="10">
                  <c:v>922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318</c:v>
                </c:pt>
                <c:pt idx="1">
                  <c:v>846</c:v>
                </c:pt>
                <c:pt idx="2">
                  <c:v>650</c:v>
                </c:pt>
                <c:pt idx="3">
                  <c:v>529</c:v>
                </c:pt>
                <c:pt idx="4">
                  <c:v>916</c:v>
                </c:pt>
                <c:pt idx="5">
                  <c:v>183</c:v>
                </c:pt>
                <c:pt idx="6">
                  <c:v>742</c:v>
                </c:pt>
                <c:pt idx="7">
                  <c:v>262</c:v>
                </c:pt>
                <c:pt idx="8">
                  <c:v>499</c:v>
                </c:pt>
                <c:pt idx="9">
                  <c:v>663</c:v>
                </c:pt>
                <c:pt idx="10">
                  <c:v>380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204496"/>
        <c:axId val="408204888"/>
      </c:barChart>
      <c:catAx>
        <c:axId val="408204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Region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8204888"/>
        <c:crosses val="autoZero"/>
        <c:auto val="1"/>
        <c:lblAlgn val="ctr"/>
        <c:lblOffset val="100"/>
        <c:noMultiLvlLbl val="0"/>
      </c:catAx>
      <c:valAx>
        <c:axId val="408204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5667128414503775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408204496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235</c:v>
                </c:pt>
                <c:pt idx="1">
                  <c:v>251</c:v>
                </c:pt>
                <c:pt idx="2">
                  <c:v>253</c:v>
                </c:pt>
                <c:pt idx="3">
                  <c:v>272</c:v>
                </c:pt>
                <c:pt idx="4">
                  <c:v>257</c:v>
                </c:pt>
                <c:pt idx="5">
                  <c:v>233</c:v>
                </c:pt>
                <c:pt idx="6">
                  <c:v>251</c:v>
                </c:pt>
                <c:pt idx="7">
                  <c:v>273</c:v>
                </c:pt>
                <c:pt idx="8">
                  <c:v>263</c:v>
                </c:pt>
                <c:pt idx="9">
                  <c:v>259</c:v>
                </c:pt>
                <c:pt idx="10">
                  <c:v>280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363</c:v>
                </c:pt>
                <c:pt idx="1">
                  <c:v>374</c:v>
                </c:pt>
                <c:pt idx="2">
                  <c:v>344</c:v>
                </c:pt>
                <c:pt idx="3">
                  <c:v>374</c:v>
                </c:pt>
                <c:pt idx="4">
                  <c:v>378</c:v>
                </c:pt>
                <c:pt idx="5">
                  <c:v>353</c:v>
                </c:pt>
                <c:pt idx="6">
                  <c:v>390</c:v>
                </c:pt>
                <c:pt idx="7">
                  <c:v>390</c:v>
                </c:pt>
                <c:pt idx="8">
                  <c:v>322</c:v>
                </c:pt>
                <c:pt idx="9">
                  <c:v>329</c:v>
                </c:pt>
                <c:pt idx="10">
                  <c:v>318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205672"/>
        <c:axId val="408206064"/>
      </c:scatterChart>
      <c:valAx>
        <c:axId val="40820567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8206064"/>
        <c:crosses val="autoZero"/>
        <c:crossBetween val="midCat"/>
        <c:majorUnit val="1"/>
      </c:valAx>
      <c:valAx>
        <c:axId val="408206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0.173981967531836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8205672"/>
        <c:crosses val="autoZero"/>
        <c:crossBetween val="midCat"/>
        <c:majorUnit val="1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58"/>
          <c:y val="0.61004568873335274"/>
          <c:w val="0.26415045545777366"/>
          <c:h val="0.143321204167661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6.4814814814814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801</c:v>
                </c:pt>
                <c:pt idx="1">
                  <c:v>917</c:v>
                </c:pt>
                <c:pt idx="2">
                  <c:v>958</c:v>
                </c:pt>
                <c:pt idx="3">
                  <c:v>1007</c:v>
                </c:pt>
                <c:pt idx="4">
                  <c:v>976</c:v>
                </c:pt>
                <c:pt idx="5">
                  <c:v>1051</c:v>
                </c:pt>
                <c:pt idx="6">
                  <c:v>1089</c:v>
                </c:pt>
                <c:pt idx="7">
                  <c:v>995</c:v>
                </c:pt>
                <c:pt idx="8">
                  <c:v>1046</c:v>
                </c:pt>
                <c:pt idx="9">
                  <c:v>1024</c:v>
                </c:pt>
                <c:pt idx="10">
                  <c:v>1054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938</c:v>
                </c:pt>
                <c:pt idx="1">
                  <c:v>960</c:v>
                </c:pt>
                <c:pt idx="2">
                  <c:v>922</c:v>
                </c:pt>
                <c:pt idx="3">
                  <c:v>924</c:v>
                </c:pt>
                <c:pt idx="4">
                  <c:v>824</c:v>
                </c:pt>
                <c:pt idx="5">
                  <c:v>778</c:v>
                </c:pt>
                <c:pt idx="6">
                  <c:v>878</c:v>
                </c:pt>
                <c:pt idx="7">
                  <c:v>836</c:v>
                </c:pt>
                <c:pt idx="8">
                  <c:v>764</c:v>
                </c:pt>
                <c:pt idx="9">
                  <c:v>798</c:v>
                </c:pt>
                <c:pt idx="10">
                  <c:v>846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233256"/>
        <c:axId val="408706264"/>
      </c:scatterChart>
      <c:valAx>
        <c:axId val="367233256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8706264"/>
        <c:crosses val="autoZero"/>
        <c:crossBetween val="midCat"/>
        <c:majorUnit val="1"/>
      </c:valAx>
      <c:valAx>
        <c:axId val="408706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0.173981967531836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7233256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58"/>
          <c:y val="0.61004568873335274"/>
          <c:w val="0.26415045545777366"/>
          <c:h val="0.143321204167661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6.4814814814814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1016</c:v>
                </c:pt>
                <c:pt idx="1">
                  <c:v>1151</c:v>
                </c:pt>
                <c:pt idx="2">
                  <c:v>1201</c:v>
                </c:pt>
                <c:pt idx="3">
                  <c:v>1243</c:v>
                </c:pt>
                <c:pt idx="4">
                  <c:v>1377</c:v>
                </c:pt>
                <c:pt idx="5">
                  <c:v>1335</c:v>
                </c:pt>
                <c:pt idx="6">
                  <c:v>1290</c:v>
                </c:pt>
                <c:pt idx="7">
                  <c:v>1364</c:v>
                </c:pt>
                <c:pt idx="8">
                  <c:v>1310</c:v>
                </c:pt>
                <c:pt idx="9">
                  <c:v>1351</c:v>
                </c:pt>
                <c:pt idx="10">
                  <c:v>1289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638</c:v>
                </c:pt>
                <c:pt idx="1">
                  <c:v>727</c:v>
                </c:pt>
                <c:pt idx="2">
                  <c:v>649</c:v>
                </c:pt>
                <c:pt idx="3">
                  <c:v>609</c:v>
                </c:pt>
                <c:pt idx="4">
                  <c:v>587</c:v>
                </c:pt>
                <c:pt idx="5">
                  <c:v>528</c:v>
                </c:pt>
                <c:pt idx="6">
                  <c:v>588</c:v>
                </c:pt>
                <c:pt idx="7">
                  <c:v>587</c:v>
                </c:pt>
                <c:pt idx="8">
                  <c:v>581</c:v>
                </c:pt>
                <c:pt idx="9">
                  <c:v>559</c:v>
                </c:pt>
                <c:pt idx="10">
                  <c:v>650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690136"/>
        <c:axId val="410690528"/>
      </c:scatterChart>
      <c:valAx>
        <c:axId val="410690136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0690528"/>
        <c:crosses val="autoZero"/>
        <c:crossBetween val="midCat"/>
        <c:majorUnit val="1"/>
      </c:valAx>
      <c:valAx>
        <c:axId val="410690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0.173981967531836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0690136"/>
        <c:crosses val="autoZero"/>
        <c:crossBetween val="midCat"/>
        <c:majorUnit val="3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58"/>
          <c:y val="0.61004568873335274"/>
          <c:w val="0.26415045545777366"/>
          <c:h val="0.143321204167661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6.4814814814814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619</c:v>
                </c:pt>
                <c:pt idx="1">
                  <c:v>700</c:v>
                </c:pt>
                <c:pt idx="2">
                  <c:v>686</c:v>
                </c:pt>
                <c:pt idx="3">
                  <c:v>698</c:v>
                </c:pt>
                <c:pt idx="4">
                  <c:v>779</c:v>
                </c:pt>
                <c:pt idx="5">
                  <c:v>722</c:v>
                </c:pt>
                <c:pt idx="6">
                  <c:v>694</c:v>
                </c:pt>
                <c:pt idx="7">
                  <c:v>727</c:v>
                </c:pt>
                <c:pt idx="8">
                  <c:v>736</c:v>
                </c:pt>
                <c:pt idx="9">
                  <c:v>750</c:v>
                </c:pt>
                <c:pt idx="10">
                  <c:v>737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404</c:v>
                </c:pt>
                <c:pt idx="1">
                  <c:v>366</c:v>
                </c:pt>
                <c:pt idx="2">
                  <c:v>364</c:v>
                </c:pt>
                <c:pt idx="3">
                  <c:v>373</c:v>
                </c:pt>
                <c:pt idx="4">
                  <c:v>366</c:v>
                </c:pt>
                <c:pt idx="5">
                  <c:v>445</c:v>
                </c:pt>
                <c:pt idx="6">
                  <c:v>561</c:v>
                </c:pt>
                <c:pt idx="7">
                  <c:v>595</c:v>
                </c:pt>
                <c:pt idx="8">
                  <c:v>525</c:v>
                </c:pt>
                <c:pt idx="9">
                  <c:v>504</c:v>
                </c:pt>
                <c:pt idx="10">
                  <c:v>529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691312"/>
        <c:axId val="410691704"/>
      </c:scatterChart>
      <c:valAx>
        <c:axId val="41069131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0691704"/>
        <c:crosses val="autoZero"/>
        <c:crossBetween val="midCat"/>
        <c:majorUnit val="1"/>
      </c:valAx>
      <c:valAx>
        <c:axId val="410691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0.173981967531836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0691312"/>
        <c:crosses val="autoZero"/>
        <c:crossBetween val="midCat"/>
        <c:majorUnit val="2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58"/>
          <c:y val="0.61004568873335274"/>
          <c:w val="0.26415045545777366"/>
          <c:h val="0.143321204167661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6.4814814814814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900</c:v>
                </c:pt>
                <c:pt idx="1">
                  <c:v>962</c:v>
                </c:pt>
                <c:pt idx="2">
                  <c:v>1086</c:v>
                </c:pt>
                <c:pt idx="3">
                  <c:v>1151</c:v>
                </c:pt>
                <c:pt idx="4">
                  <c:v>1138</c:v>
                </c:pt>
                <c:pt idx="5">
                  <c:v>1137</c:v>
                </c:pt>
                <c:pt idx="6">
                  <c:v>1093</c:v>
                </c:pt>
                <c:pt idx="7">
                  <c:v>1072</c:v>
                </c:pt>
                <c:pt idx="8">
                  <c:v>1229</c:v>
                </c:pt>
                <c:pt idx="9">
                  <c:v>1196</c:v>
                </c:pt>
                <c:pt idx="10">
                  <c:v>1296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1092</c:v>
                </c:pt>
                <c:pt idx="1">
                  <c:v>1113</c:v>
                </c:pt>
                <c:pt idx="2">
                  <c:v>973</c:v>
                </c:pt>
                <c:pt idx="3">
                  <c:v>986</c:v>
                </c:pt>
                <c:pt idx="4">
                  <c:v>1038</c:v>
                </c:pt>
                <c:pt idx="5">
                  <c:v>1019</c:v>
                </c:pt>
                <c:pt idx="6">
                  <c:v>1060</c:v>
                </c:pt>
                <c:pt idx="7">
                  <c:v>1047</c:v>
                </c:pt>
                <c:pt idx="8">
                  <c:v>914</c:v>
                </c:pt>
                <c:pt idx="9">
                  <c:v>899</c:v>
                </c:pt>
                <c:pt idx="10">
                  <c:v>916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692488"/>
        <c:axId val="410692880"/>
      </c:scatterChart>
      <c:valAx>
        <c:axId val="41069248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0692880"/>
        <c:crosses val="autoZero"/>
        <c:crossBetween val="midCat"/>
        <c:majorUnit val="1"/>
      </c:valAx>
      <c:valAx>
        <c:axId val="410692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0.173981967531836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0692488"/>
        <c:crosses val="autoZero"/>
        <c:crossBetween val="midCat"/>
        <c:majorUnit val="3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58"/>
          <c:y val="0.61004568873335274"/>
          <c:w val="0.26415045545777366"/>
          <c:h val="0.143321204167661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6.4814814814814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273</c:v>
                </c:pt>
                <c:pt idx="1">
                  <c:v>282</c:v>
                </c:pt>
                <c:pt idx="2">
                  <c:v>266</c:v>
                </c:pt>
                <c:pt idx="3">
                  <c:v>268</c:v>
                </c:pt>
                <c:pt idx="4">
                  <c:v>256</c:v>
                </c:pt>
                <c:pt idx="5">
                  <c:v>247</c:v>
                </c:pt>
                <c:pt idx="6">
                  <c:v>243</c:v>
                </c:pt>
                <c:pt idx="7">
                  <c:v>255</c:v>
                </c:pt>
                <c:pt idx="8">
                  <c:v>296</c:v>
                </c:pt>
                <c:pt idx="9">
                  <c:v>308</c:v>
                </c:pt>
                <c:pt idx="10">
                  <c:v>297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277</c:v>
                </c:pt>
                <c:pt idx="1">
                  <c:v>227</c:v>
                </c:pt>
                <c:pt idx="2">
                  <c:v>256</c:v>
                </c:pt>
                <c:pt idx="3">
                  <c:v>207</c:v>
                </c:pt>
                <c:pt idx="4">
                  <c:v>199</c:v>
                </c:pt>
                <c:pt idx="5">
                  <c:v>223</c:v>
                </c:pt>
                <c:pt idx="6">
                  <c:v>215</c:v>
                </c:pt>
                <c:pt idx="7">
                  <c:v>225</c:v>
                </c:pt>
                <c:pt idx="8">
                  <c:v>188</c:v>
                </c:pt>
                <c:pt idx="9">
                  <c:v>183</c:v>
                </c:pt>
                <c:pt idx="10">
                  <c:v>183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694056"/>
        <c:axId val="410694448"/>
      </c:scatterChart>
      <c:valAx>
        <c:axId val="410694056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0694448"/>
        <c:crosses val="autoZero"/>
        <c:crossBetween val="midCat"/>
        <c:majorUnit val="1"/>
      </c:valAx>
      <c:valAx>
        <c:axId val="410694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0.173981967531836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0694056"/>
        <c:crosses val="autoZero"/>
        <c:crossBetween val="midCat"/>
        <c:majorUnit val="1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58"/>
          <c:y val="0.61004568873335274"/>
          <c:w val="0.26415045545777366"/>
          <c:h val="0.143321204167661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641</c:v>
                </c:pt>
                <c:pt idx="1">
                  <c:v>644</c:v>
                </c:pt>
                <c:pt idx="2">
                  <c:v>689</c:v>
                </c:pt>
                <c:pt idx="3">
                  <c:v>666</c:v>
                </c:pt>
                <c:pt idx="4">
                  <c:v>633</c:v>
                </c:pt>
                <c:pt idx="5">
                  <c:v>649</c:v>
                </c:pt>
                <c:pt idx="6">
                  <c:v>665</c:v>
                </c:pt>
                <c:pt idx="7">
                  <c:v>602</c:v>
                </c:pt>
                <c:pt idx="8">
                  <c:v>655</c:v>
                </c:pt>
                <c:pt idx="9">
                  <c:v>615</c:v>
                </c:pt>
                <c:pt idx="10">
                  <c:v>654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1005</c:v>
                </c:pt>
                <c:pt idx="1">
                  <c:v>1021</c:v>
                </c:pt>
                <c:pt idx="2">
                  <c:v>1060</c:v>
                </c:pt>
                <c:pt idx="3">
                  <c:v>1048</c:v>
                </c:pt>
                <c:pt idx="4">
                  <c:v>884</c:v>
                </c:pt>
                <c:pt idx="5">
                  <c:v>864</c:v>
                </c:pt>
                <c:pt idx="6">
                  <c:v>849</c:v>
                </c:pt>
                <c:pt idx="7">
                  <c:v>882</c:v>
                </c:pt>
                <c:pt idx="8">
                  <c:v>843</c:v>
                </c:pt>
                <c:pt idx="9">
                  <c:v>768</c:v>
                </c:pt>
                <c:pt idx="10">
                  <c:v>742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696016"/>
        <c:axId val="410696408"/>
      </c:scatterChart>
      <c:valAx>
        <c:axId val="410696016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0696408"/>
        <c:crosses val="autoZero"/>
        <c:crossBetween val="midCat"/>
        <c:majorUnit val="1"/>
      </c:valAx>
      <c:valAx>
        <c:axId val="410696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0.173981967531836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0696016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58"/>
          <c:y val="0.61004568873335274"/>
          <c:w val="0.26415045545777366"/>
          <c:h val="0.143321204167661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326</c:v>
                </c:pt>
                <c:pt idx="1">
                  <c:v>329</c:v>
                </c:pt>
                <c:pt idx="2">
                  <c:v>320</c:v>
                </c:pt>
                <c:pt idx="3">
                  <c:v>297</c:v>
                </c:pt>
                <c:pt idx="4">
                  <c:v>230</c:v>
                </c:pt>
                <c:pt idx="5">
                  <c:v>190</c:v>
                </c:pt>
                <c:pt idx="6">
                  <c:v>214</c:v>
                </c:pt>
                <c:pt idx="7">
                  <c:v>205</c:v>
                </c:pt>
                <c:pt idx="8">
                  <c:v>217</c:v>
                </c:pt>
                <c:pt idx="9">
                  <c:v>215</c:v>
                </c:pt>
                <c:pt idx="10">
                  <c:v>198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176</c:v>
                </c:pt>
                <c:pt idx="1">
                  <c:v>199</c:v>
                </c:pt>
                <c:pt idx="2">
                  <c:v>205</c:v>
                </c:pt>
                <c:pt idx="3">
                  <c:v>238</c:v>
                </c:pt>
                <c:pt idx="4">
                  <c:v>224</c:v>
                </c:pt>
                <c:pt idx="5">
                  <c:v>216</c:v>
                </c:pt>
                <c:pt idx="6">
                  <c:v>231</c:v>
                </c:pt>
                <c:pt idx="7">
                  <c:v>265</c:v>
                </c:pt>
                <c:pt idx="8">
                  <c:v>276</c:v>
                </c:pt>
                <c:pt idx="9">
                  <c:v>256</c:v>
                </c:pt>
                <c:pt idx="10">
                  <c:v>260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238</c:v>
                </c:pt>
                <c:pt idx="1">
                  <c:v>142</c:v>
                </c:pt>
                <c:pt idx="2">
                  <c:v>130</c:v>
                </c:pt>
                <c:pt idx="3">
                  <c:v>117</c:v>
                </c:pt>
                <c:pt idx="4">
                  <c:v>72</c:v>
                </c:pt>
                <c:pt idx="5">
                  <c:v>47</c:v>
                </c:pt>
                <c:pt idx="6">
                  <c:v>46</c:v>
                </c:pt>
                <c:pt idx="7">
                  <c:v>34</c:v>
                </c:pt>
                <c:pt idx="8">
                  <c:v>30</c:v>
                </c:pt>
                <c:pt idx="9">
                  <c:v>19</c:v>
                </c:pt>
                <c:pt idx="10">
                  <c:v>12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129</c:v>
                </c:pt>
                <c:pt idx="1">
                  <c:v>146</c:v>
                </c:pt>
                <c:pt idx="2">
                  <c:v>152</c:v>
                </c:pt>
                <c:pt idx="3">
                  <c:v>185</c:v>
                </c:pt>
                <c:pt idx="4">
                  <c:v>169</c:v>
                </c:pt>
                <c:pt idx="5">
                  <c:v>148</c:v>
                </c:pt>
                <c:pt idx="6">
                  <c:v>148</c:v>
                </c:pt>
                <c:pt idx="7">
                  <c:v>199</c:v>
                </c:pt>
                <c:pt idx="8">
                  <c:v>184</c:v>
                </c:pt>
                <c:pt idx="9">
                  <c:v>176</c:v>
                </c:pt>
                <c:pt idx="10">
                  <c:v>168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474728"/>
        <c:axId val="364475120"/>
      </c:scatterChart>
      <c:valAx>
        <c:axId val="36447472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475120"/>
        <c:crosses val="autoZero"/>
        <c:crossBetween val="midCat"/>
        <c:majorUnit val="1"/>
      </c:valAx>
      <c:valAx>
        <c:axId val="364475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4.976961213181703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4474728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29215673408471032"/>
          <c:y val="0.77263043824068189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6.4814814814814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389</c:v>
                </c:pt>
                <c:pt idx="1">
                  <c:v>442</c:v>
                </c:pt>
                <c:pt idx="2">
                  <c:v>528</c:v>
                </c:pt>
                <c:pt idx="3">
                  <c:v>554</c:v>
                </c:pt>
                <c:pt idx="4">
                  <c:v>543</c:v>
                </c:pt>
                <c:pt idx="5">
                  <c:v>557</c:v>
                </c:pt>
                <c:pt idx="6">
                  <c:v>600</c:v>
                </c:pt>
                <c:pt idx="7">
                  <c:v>593</c:v>
                </c:pt>
                <c:pt idx="8">
                  <c:v>591</c:v>
                </c:pt>
                <c:pt idx="9">
                  <c:v>600</c:v>
                </c:pt>
                <c:pt idx="10">
                  <c:v>672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352</c:v>
                </c:pt>
                <c:pt idx="1">
                  <c:v>372</c:v>
                </c:pt>
                <c:pt idx="2">
                  <c:v>398</c:v>
                </c:pt>
                <c:pt idx="3">
                  <c:v>396</c:v>
                </c:pt>
                <c:pt idx="4">
                  <c:v>375</c:v>
                </c:pt>
                <c:pt idx="5">
                  <c:v>354</c:v>
                </c:pt>
                <c:pt idx="6">
                  <c:v>367</c:v>
                </c:pt>
                <c:pt idx="7">
                  <c:v>401</c:v>
                </c:pt>
                <c:pt idx="8">
                  <c:v>327</c:v>
                </c:pt>
                <c:pt idx="9">
                  <c:v>303</c:v>
                </c:pt>
                <c:pt idx="10">
                  <c:v>262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439448"/>
        <c:axId val="410439840"/>
      </c:scatterChart>
      <c:valAx>
        <c:axId val="41043944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0439840"/>
        <c:crosses val="autoZero"/>
        <c:crossBetween val="midCat"/>
        <c:majorUnit val="1"/>
      </c:valAx>
      <c:valAx>
        <c:axId val="410439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0.173981967531836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0439448"/>
        <c:crosses val="autoZero"/>
        <c:crossBetween val="midCat"/>
        <c:majorUnit val="2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58"/>
          <c:y val="0.61004568873335274"/>
          <c:w val="0.26415045545777366"/>
          <c:h val="0.143321204167661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353</c:v>
                </c:pt>
                <c:pt idx="1">
                  <c:v>398</c:v>
                </c:pt>
                <c:pt idx="2">
                  <c:v>424</c:v>
                </c:pt>
                <c:pt idx="3">
                  <c:v>468</c:v>
                </c:pt>
                <c:pt idx="4">
                  <c:v>467</c:v>
                </c:pt>
                <c:pt idx="5">
                  <c:v>373</c:v>
                </c:pt>
                <c:pt idx="6">
                  <c:v>423</c:v>
                </c:pt>
                <c:pt idx="7">
                  <c:v>379</c:v>
                </c:pt>
                <c:pt idx="8">
                  <c:v>393</c:v>
                </c:pt>
                <c:pt idx="9">
                  <c:v>358</c:v>
                </c:pt>
                <c:pt idx="10">
                  <c:v>356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523</c:v>
                </c:pt>
                <c:pt idx="1">
                  <c:v>541</c:v>
                </c:pt>
                <c:pt idx="2">
                  <c:v>601</c:v>
                </c:pt>
                <c:pt idx="3">
                  <c:v>554</c:v>
                </c:pt>
                <c:pt idx="4">
                  <c:v>560</c:v>
                </c:pt>
                <c:pt idx="5">
                  <c:v>605</c:v>
                </c:pt>
                <c:pt idx="6">
                  <c:v>597</c:v>
                </c:pt>
                <c:pt idx="7">
                  <c:v>551</c:v>
                </c:pt>
                <c:pt idx="8">
                  <c:v>538</c:v>
                </c:pt>
                <c:pt idx="9">
                  <c:v>480</c:v>
                </c:pt>
                <c:pt idx="10">
                  <c:v>499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440624"/>
        <c:axId val="410441016"/>
      </c:scatterChart>
      <c:valAx>
        <c:axId val="410440624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0441016"/>
        <c:crosses val="autoZero"/>
        <c:crossBetween val="midCat"/>
        <c:majorUnit val="1"/>
      </c:valAx>
      <c:valAx>
        <c:axId val="410441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0.173981967531836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0440624"/>
        <c:crosses val="autoZero"/>
        <c:crossBetween val="midCat"/>
        <c:majorUnit val="2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58"/>
          <c:y val="0.61004568873335274"/>
          <c:w val="0.26415045545777366"/>
          <c:h val="0.143321204167661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6.4814814814814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599</c:v>
                </c:pt>
                <c:pt idx="1">
                  <c:v>713</c:v>
                </c:pt>
                <c:pt idx="2">
                  <c:v>697</c:v>
                </c:pt>
                <c:pt idx="3">
                  <c:v>744</c:v>
                </c:pt>
                <c:pt idx="4">
                  <c:v>745</c:v>
                </c:pt>
                <c:pt idx="5">
                  <c:v>763</c:v>
                </c:pt>
                <c:pt idx="6">
                  <c:v>712</c:v>
                </c:pt>
                <c:pt idx="7">
                  <c:v>742</c:v>
                </c:pt>
                <c:pt idx="8">
                  <c:v>698</c:v>
                </c:pt>
                <c:pt idx="9">
                  <c:v>712</c:v>
                </c:pt>
                <c:pt idx="10">
                  <c:v>710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674</c:v>
                </c:pt>
                <c:pt idx="1">
                  <c:v>748</c:v>
                </c:pt>
                <c:pt idx="2">
                  <c:v>755</c:v>
                </c:pt>
                <c:pt idx="3">
                  <c:v>762</c:v>
                </c:pt>
                <c:pt idx="4">
                  <c:v>641</c:v>
                </c:pt>
                <c:pt idx="5">
                  <c:v>617</c:v>
                </c:pt>
                <c:pt idx="6">
                  <c:v>665</c:v>
                </c:pt>
                <c:pt idx="7">
                  <c:v>648</c:v>
                </c:pt>
                <c:pt idx="8">
                  <c:v>579</c:v>
                </c:pt>
                <c:pt idx="9">
                  <c:v>640</c:v>
                </c:pt>
                <c:pt idx="10">
                  <c:v>663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442192"/>
        <c:axId val="410441800"/>
      </c:scatterChart>
      <c:valAx>
        <c:axId val="41044219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0441800"/>
        <c:crosses val="autoZero"/>
        <c:crossBetween val="midCat"/>
        <c:majorUnit val="1"/>
      </c:valAx>
      <c:valAx>
        <c:axId val="410441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0.173981967531836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0442192"/>
        <c:crosses val="autoZero"/>
        <c:crossBetween val="midCat"/>
        <c:majorUnit val="2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58"/>
          <c:y val="0.61004568873335274"/>
          <c:w val="0.26415045545777366"/>
          <c:h val="0.143321204167661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6.4814814814814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631</c:v>
                </c:pt>
                <c:pt idx="1">
                  <c:v>690</c:v>
                </c:pt>
                <c:pt idx="2">
                  <c:v>805</c:v>
                </c:pt>
                <c:pt idx="3">
                  <c:v>946</c:v>
                </c:pt>
                <c:pt idx="4">
                  <c:v>914</c:v>
                </c:pt>
                <c:pt idx="5">
                  <c:v>922</c:v>
                </c:pt>
                <c:pt idx="6">
                  <c:v>962</c:v>
                </c:pt>
                <c:pt idx="7">
                  <c:v>941</c:v>
                </c:pt>
                <c:pt idx="8">
                  <c:v>909</c:v>
                </c:pt>
                <c:pt idx="9">
                  <c:v>970</c:v>
                </c:pt>
                <c:pt idx="10">
                  <c:v>922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562</c:v>
                </c:pt>
                <c:pt idx="1">
                  <c:v>555</c:v>
                </c:pt>
                <c:pt idx="2">
                  <c:v>582</c:v>
                </c:pt>
                <c:pt idx="3">
                  <c:v>500</c:v>
                </c:pt>
                <c:pt idx="4">
                  <c:v>463</c:v>
                </c:pt>
                <c:pt idx="5">
                  <c:v>432</c:v>
                </c:pt>
                <c:pt idx="6">
                  <c:v>440</c:v>
                </c:pt>
                <c:pt idx="7">
                  <c:v>399</c:v>
                </c:pt>
                <c:pt idx="8">
                  <c:v>440</c:v>
                </c:pt>
                <c:pt idx="9">
                  <c:v>404</c:v>
                </c:pt>
                <c:pt idx="10">
                  <c:v>380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519888"/>
        <c:axId val="412520280"/>
      </c:scatterChart>
      <c:valAx>
        <c:axId val="412519888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2520280"/>
        <c:crosses val="autoZero"/>
        <c:crossBetween val="midCat"/>
        <c:majorUnit val="1"/>
      </c:valAx>
      <c:valAx>
        <c:axId val="412520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0.173981967531836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2519888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58"/>
          <c:y val="0.61004568873335274"/>
          <c:w val="0.26415045545777366"/>
          <c:h val="0.143321204167661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83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4.938271604938282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4695</c:v>
                </c:pt>
                <c:pt idx="1">
                  <c:v>5073</c:v>
                </c:pt>
                <c:pt idx="2">
                  <c:v>5098</c:v>
                </c:pt>
                <c:pt idx="3">
                  <c:v>5414</c:v>
                </c:pt>
                <c:pt idx="4">
                  <c:v>5290</c:v>
                </c:pt>
                <c:pt idx="5">
                  <c:v>5172</c:v>
                </c:pt>
                <c:pt idx="6">
                  <c:v>5128</c:v>
                </c:pt>
                <c:pt idx="7">
                  <c:v>5125</c:v>
                </c:pt>
                <c:pt idx="8">
                  <c:v>5246</c:v>
                </c:pt>
                <c:pt idx="9">
                  <c:v>5281</c:v>
                </c:pt>
                <c:pt idx="10">
                  <c:v>5245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1492</c:v>
                </c:pt>
                <c:pt idx="1">
                  <c:v>1684</c:v>
                </c:pt>
                <c:pt idx="2">
                  <c:v>1931</c:v>
                </c:pt>
                <c:pt idx="3">
                  <c:v>1961</c:v>
                </c:pt>
                <c:pt idx="4">
                  <c:v>2004</c:v>
                </c:pt>
                <c:pt idx="5">
                  <c:v>1968</c:v>
                </c:pt>
                <c:pt idx="6">
                  <c:v>1974</c:v>
                </c:pt>
                <c:pt idx="7">
                  <c:v>1877</c:v>
                </c:pt>
                <c:pt idx="8">
                  <c:v>1823</c:v>
                </c:pt>
                <c:pt idx="9">
                  <c:v>1755</c:v>
                </c:pt>
                <c:pt idx="10">
                  <c:v>1817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pPr>
                <a:ln w="38100" cap="rnd">
                  <a:solidFill>
                    <a:schemeClr val="accent3"/>
                  </a:solidFill>
                  <a:round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 w="38100" cap="rnd">
                <a:solidFill>
                  <a:schemeClr val="accent3"/>
                </a:solidFill>
                <a:round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270</c:v>
                </c:pt>
                <c:pt idx="1">
                  <c:v>393</c:v>
                </c:pt>
                <c:pt idx="2">
                  <c:v>564</c:v>
                </c:pt>
                <c:pt idx="3">
                  <c:v>642</c:v>
                </c:pt>
                <c:pt idx="4">
                  <c:v>791</c:v>
                </c:pt>
                <c:pt idx="5">
                  <c:v>849</c:v>
                </c:pt>
                <c:pt idx="6">
                  <c:v>920</c:v>
                </c:pt>
                <c:pt idx="7">
                  <c:v>941</c:v>
                </c:pt>
                <c:pt idx="8">
                  <c:v>1057</c:v>
                </c:pt>
                <c:pt idx="9">
                  <c:v>1107</c:v>
                </c:pt>
                <c:pt idx="10">
                  <c:v>1205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693272"/>
        <c:axId val="412521456"/>
      </c:scatterChart>
      <c:valAx>
        <c:axId val="41069327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2521456"/>
        <c:crosses val="autoZero"/>
        <c:crossBetween val="midCat"/>
        <c:majorUnit val="1"/>
      </c:valAx>
      <c:valAx>
        <c:axId val="412521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49788568095654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0693272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8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4.938271604938283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16958</c:v>
                </c:pt>
                <c:pt idx="1">
                  <c:v>18142</c:v>
                </c:pt>
                <c:pt idx="2">
                  <c:v>18632</c:v>
                </c:pt>
                <c:pt idx="3">
                  <c:v>19590</c:v>
                </c:pt>
                <c:pt idx="4">
                  <c:v>19186</c:v>
                </c:pt>
                <c:pt idx="5">
                  <c:v>18716</c:v>
                </c:pt>
                <c:pt idx="6">
                  <c:v>18823</c:v>
                </c:pt>
                <c:pt idx="7">
                  <c:v>19323</c:v>
                </c:pt>
                <c:pt idx="8">
                  <c:v>19460</c:v>
                </c:pt>
                <c:pt idx="9">
                  <c:v>19259</c:v>
                </c:pt>
                <c:pt idx="10">
                  <c:v>19705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8.1617003756883407E-3"/>
                  <c:y val="-8.946753183629828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2821</c:v>
                </c:pt>
                <c:pt idx="1">
                  <c:v>2965</c:v>
                </c:pt>
                <c:pt idx="2">
                  <c:v>3534</c:v>
                </c:pt>
                <c:pt idx="3">
                  <c:v>3497</c:v>
                </c:pt>
                <c:pt idx="4">
                  <c:v>3493</c:v>
                </c:pt>
                <c:pt idx="5">
                  <c:v>3541</c:v>
                </c:pt>
                <c:pt idx="6">
                  <c:v>3616</c:v>
                </c:pt>
                <c:pt idx="7">
                  <c:v>3465</c:v>
                </c:pt>
                <c:pt idx="8">
                  <c:v>3403</c:v>
                </c:pt>
                <c:pt idx="9">
                  <c:v>3288</c:v>
                </c:pt>
                <c:pt idx="10">
                  <c:v>3455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7385620915032726E-2"/>
                  <c:y val="2.7739379799747256E-2"/>
                </c:manualLayout>
              </c:layout>
              <c:spPr>
                <a:ln w="38100" cap="rnd">
                  <a:noFill/>
                  <a:round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 w="38100" cap="rnd">
                <a:noFill/>
                <a:round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543</c:v>
                </c:pt>
                <c:pt idx="1">
                  <c:v>790</c:v>
                </c:pt>
                <c:pt idx="2">
                  <c:v>1112</c:v>
                </c:pt>
                <c:pt idx="3">
                  <c:v>1362</c:v>
                </c:pt>
                <c:pt idx="4">
                  <c:v>1521</c:v>
                </c:pt>
                <c:pt idx="5">
                  <c:v>1651</c:v>
                </c:pt>
                <c:pt idx="6">
                  <c:v>1769</c:v>
                </c:pt>
                <c:pt idx="7">
                  <c:v>1798</c:v>
                </c:pt>
                <c:pt idx="8">
                  <c:v>2103</c:v>
                </c:pt>
                <c:pt idx="9">
                  <c:v>2010</c:v>
                </c:pt>
                <c:pt idx="10">
                  <c:v>2271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522240"/>
        <c:axId val="412522632"/>
      </c:scatterChart>
      <c:valAx>
        <c:axId val="412522240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2522632"/>
        <c:crosses val="autoZero"/>
        <c:crossBetween val="midCat"/>
        <c:majorUnit val="1"/>
      </c:valAx>
      <c:valAx>
        <c:axId val="412522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49788568095654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2522240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1.5</c:v>
                </c:pt>
                <c:pt idx="1">
                  <c:v>-0.7</c:v>
                </c:pt>
                <c:pt idx="2">
                  <c:v>3.5</c:v>
                </c:pt>
                <c:pt idx="3">
                  <c:v>8.9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2.8</c:v>
                </c:pt>
                <c:pt idx="1">
                  <c:v>1.8</c:v>
                </c:pt>
                <c:pt idx="2">
                  <c:v>3.5</c:v>
                </c:pt>
                <c:pt idx="3">
                  <c:v>9.6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3.6</c:v>
                </c:pt>
                <c:pt idx="1">
                  <c:v>2.2999999999999998</c:v>
                </c:pt>
                <c:pt idx="2">
                  <c:v>5.0999999999999996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2523416"/>
        <c:axId val="412523808"/>
      </c:barChart>
      <c:catAx>
        <c:axId val="412523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12523808"/>
        <c:crosses val="autoZero"/>
        <c:auto val="1"/>
        <c:lblAlgn val="ctr"/>
        <c:lblOffset val="100"/>
        <c:noMultiLvlLbl val="0"/>
      </c:catAx>
      <c:valAx>
        <c:axId val="412523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90139739477009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2523416"/>
        <c:crosses val="autoZero"/>
        <c:crossBetween val="between"/>
        <c:majorUnit val="3"/>
      </c:valAx>
    </c:plotArea>
    <c:legend>
      <c:legendPos val="b"/>
      <c:layout>
        <c:manualLayout>
          <c:xMode val="edge"/>
          <c:yMode val="edge"/>
          <c:x val="0.05"/>
          <c:y val="0.88964445416545423"/>
          <c:w val="0.89999999999999991"/>
          <c:h val="8.56641878098571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8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141</c:v>
                </c:pt>
                <c:pt idx="1">
                  <c:v>591</c:v>
                </c:pt>
                <c:pt idx="2">
                  <c:v>872</c:v>
                </c:pt>
                <c:pt idx="3">
                  <c:v>549</c:v>
                </c:pt>
                <c:pt idx="4">
                  <c:v>861</c:v>
                </c:pt>
                <c:pt idx="5">
                  <c:v>202</c:v>
                </c:pt>
                <c:pt idx="6">
                  <c:v>379</c:v>
                </c:pt>
                <c:pt idx="7">
                  <c:v>393</c:v>
                </c:pt>
                <c:pt idx="8">
                  <c:v>202</c:v>
                </c:pt>
                <c:pt idx="9">
                  <c:v>449</c:v>
                </c:pt>
                <c:pt idx="10">
                  <c:v>606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54</c:v>
                </c:pt>
                <c:pt idx="1">
                  <c:v>297</c:v>
                </c:pt>
                <c:pt idx="2">
                  <c:v>323</c:v>
                </c:pt>
                <c:pt idx="3">
                  <c:v>120</c:v>
                </c:pt>
                <c:pt idx="4">
                  <c:v>274</c:v>
                </c:pt>
                <c:pt idx="5">
                  <c:v>37</c:v>
                </c:pt>
                <c:pt idx="6">
                  <c:v>151</c:v>
                </c:pt>
                <c:pt idx="7">
                  <c:v>142</c:v>
                </c:pt>
                <c:pt idx="8">
                  <c:v>99</c:v>
                </c:pt>
                <c:pt idx="9">
                  <c:v>110</c:v>
                </c:pt>
                <c:pt idx="10">
                  <c:v>210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85</c:v>
                </c:pt>
                <c:pt idx="1">
                  <c:v>166</c:v>
                </c:pt>
                <c:pt idx="2">
                  <c:v>94</c:v>
                </c:pt>
                <c:pt idx="3">
                  <c:v>68</c:v>
                </c:pt>
                <c:pt idx="4">
                  <c:v>161</c:v>
                </c:pt>
                <c:pt idx="5">
                  <c:v>58</c:v>
                </c:pt>
                <c:pt idx="6">
                  <c:v>124</c:v>
                </c:pt>
                <c:pt idx="7">
                  <c:v>137</c:v>
                </c:pt>
                <c:pt idx="8">
                  <c:v>55</c:v>
                </c:pt>
                <c:pt idx="9">
                  <c:v>151</c:v>
                </c:pt>
                <c:pt idx="10">
                  <c:v>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2524592"/>
        <c:axId val="412524984"/>
      </c:barChart>
      <c:catAx>
        <c:axId val="412524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Region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2524984"/>
        <c:crosses val="autoZero"/>
        <c:auto val="1"/>
        <c:lblAlgn val="ctr"/>
        <c:lblOffset val="100"/>
        <c:noMultiLvlLbl val="0"/>
      </c:catAx>
      <c:valAx>
        <c:axId val="412524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5667128414503775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412524592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151</c:v>
                </c:pt>
                <c:pt idx="1">
                  <c:v>153</c:v>
                </c:pt>
                <c:pt idx="2">
                  <c:v>143</c:v>
                </c:pt>
                <c:pt idx="3">
                  <c:v>157</c:v>
                </c:pt>
                <c:pt idx="4">
                  <c:v>156</c:v>
                </c:pt>
                <c:pt idx="5">
                  <c:v>137</c:v>
                </c:pt>
                <c:pt idx="6">
                  <c:v>144</c:v>
                </c:pt>
                <c:pt idx="7">
                  <c:v>139</c:v>
                </c:pt>
                <c:pt idx="8">
                  <c:v>150</c:v>
                </c:pt>
                <c:pt idx="9">
                  <c:v>140</c:v>
                </c:pt>
                <c:pt idx="10">
                  <c:v>141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62</c:v>
                </c:pt>
                <c:pt idx="1">
                  <c:v>59</c:v>
                </c:pt>
                <c:pt idx="2">
                  <c:v>55</c:v>
                </c:pt>
                <c:pt idx="3">
                  <c:v>63</c:v>
                </c:pt>
                <c:pt idx="4">
                  <c:v>42</c:v>
                </c:pt>
                <c:pt idx="5">
                  <c:v>47</c:v>
                </c:pt>
                <c:pt idx="6">
                  <c:v>37</c:v>
                </c:pt>
                <c:pt idx="7">
                  <c:v>56</c:v>
                </c:pt>
                <c:pt idx="8">
                  <c:v>58</c:v>
                </c:pt>
                <c:pt idx="9">
                  <c:v>48</c:v>
                </c:pt>
                <c:pt idx="10">
                  <c:v>54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spPr>
                <a:ln w="38100">
                  <a:solidFill>
                    <a:schemeClr val="accent3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22</c:v>
                </c:pt>
                <c:pt idx="1">
                  <c:v>39</c:v>
                </c:pt>
                <c:pt idx="2">
                  <c:v>55</c:v>
                </c:pt>
                <c:pt idx="3">
                  <c:v>52</c:v>
                </c:pt>
                <c:pt idx="4">
                  <c:v>59</c:v>
                </c:pt>
                <c:pt idx="5">
                  <c:v>49</c:v>
                </c:pt>
                <c:pt idx="6">
                  <c:v>70</c:v>
                </c:pt>
                <c:pt idx="7">
                  <c:v>78</c:v>
                </c:pt>
                <c:pt idx="8">
                  <c:v>55</c:v>
                </c:pt>
                <c:pt idx="9">
                  <c:v>71</c:v>
                </c:pt>
                <c:pt idx="10">
                  <c:v>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526552"/>
        <c:axId val="412526944"/>
      </c:scatterChart>
      <c:valAx>
        <c:axId val="41252655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2526944"/>
        <c:crosses val="autoZero"/>
        <c:crossBetween val="midCat"/>
        <c:majorUnit val="1"/>
      </c:valAx>
      <c:valAx>
        <c:axId val="412526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49788568095654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2526552"/>
        <c:crosses val="autoZero"/>
        <c:crossBetween val="midCat"/>
        <c:majorUnit val="4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6339869281045763E-2"/>
                  <c:y val="1.8518518518518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8.1</c:v>
                </c:pt>
                <c:pt idx="1">
                  <c:v>0.7</c:v>
                </c:pt>
                <c:pt idx="2">
                  <c:v>12.5</c:v>
                </c:pt>
                <c:pt idx="3">
                  <c:v>19.7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9019607843137723E-3"/>
                  <c:y val="-3.0864197530864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-0.6</c:v>
                </c:pt>
                <c:pt idx="1">
                  <c:v>-7.1</c:v>
                </c:pt>
                <c:pt idx="2">
                  <c:v>15</c:v>
                </c:pt>
                <c:pt idx="3">
                  <c:v>8.9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6339869281045763E-2"/>
                  <c:y val="1.543209876543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-1.8</c:v>
                </c:pt>
                <c:pt idx="1">
                  <c:v>-7.9</c:v>
                </c:pt>
                <c:pt idx="2">
                  <c:v>12.5</c:v>
                </c:pt>
                <c:pt idx="3">
                  <c:v>10.8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0694840"/>
        <c:axId val="364754592"/>
      </c:barChart>
      <c:catAx>
        <c:axId val="410694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364754592"/>
        <c:crosses val="autoZero"/>
        <c:auto val="1"/>
        <c:lblAlgn val="ctr"/>
        <c:lblOffset val="100"/>
        <c:noMultiLvlLbl val="0"/>
      </c:catAx>
      <c:valAx>
        <c:axId val="364754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90139739477009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069484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479"/>
          <c:w val="0.89999999999999991"/>
          <c:h val="8.56641878098571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2154</c:v>
                </c:pt>
                <c:pt idx="1">
                  <c:v>2308</c:v>
                </c:pt>
                <c:pt idx="2">
                  <c:v>2367</c:v>
                </c:pt>
                <c:pt idx="3">
                  <c:v>2320</c:v>
                </c:pt>
                <c:pt idx="4">
                  <c:v>2530</c:v>
                </c:pt>
                <c:pt idx="5">
                  <c:v>2820</c:v>
                </c:pt>
                <c:pt idx="6">
                  <c:v>3176</c:v>
                </c:pt>
                <c:pt idx="7">
                  <c:v>3362</c:v>
                </c:pt>
                <c:pt idx="8">
                  <c:v>3428</c:v>
                </c:pt>
                <c:pt idx="9">
                  <c:v>3565</c:v>
                </c:pt>
                <c:pt idx="10">
                  <c:v>3827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1056</c:v>
                </c:pt>
                <c:pt idx="1">
                  <c:v>1070</c:v>
                </c:pt>
                <c:pt idx="2">
                  <c:v>1098</c:v>
                </c:pt>
                <c:pt idx="3">
                  <c:v>1076</c:v>
                </c:pt>
                <c:pt idx="4">
                  <c:v>1034</c:v>
                </c:pt>
                <c:pt idx="5">
                  <c:v>931</c:v>
                </c:pt>
                <c:pt idx="6">
                  <c:v>889</c:v>
                </c:pt>
                <c:pt idx="7">
                  <c:v>824</c:v>
                </c:pt>
                <c:pt idx="8">
                  <c:v>819</c:v>
                </c:pt>
                <c:pt idx="9">
                  <c:v>847</c:v>
                </c:pt>
                <c:pt idx="10">
                  <c:v>846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1606</c:v>
                </c:pt>
                <c:pt idx="1">
                  <c:v>1469</c:v>
                </c:pt>
                <c:pt idx="2">
                  <c:v>1327</c:v>
                </c:pt>
                <c:pt idx="3">
                  <c:v>1242</c:v>
                </c:pt>
                <c:pt idx="4">
                  <c:v>1389</c:v>
                </c:pt>
                <c:pt idx="5">
                  <c:v>1746</c:v>
                </c:pt>
                <c:pt idx="6">
                  <c:v>1944</c:v>
                </c:pt>
                <c:pt idx="7">
                  <c:v>2080</c:v>
                </c:pt>
                <c:pt idx="8">
                  <c:v>2030</c:v>
                </c:pt>
                <c:pt idx="9">
                  <c:v>2104</c:v>
                </c:pt>
                <c:pt idx="10">
                  <c:v>2232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607</c:v>
                </c:pt>
                <c:pt idx="1">
                  <c:v>588</c:v>
                </c:pt>
                <c:pt idx="2">
                  <c:v>588</c:v>
                </c:pt>
                <c:pt idx="3">
                  <c:v>602</c:v>
                </c:pt>
                <c:pt idx="4">
                  <c:v>553</c:v>
                </c:pt>
                <c:pt idx="5">
                  <c:v>587</c:v>
                </c:pt>
                <c:pt idx="6">
                  <c:v>594</c:v>
                </c:pt>
                <c:pt idx="7">
                  <c:v>548</c:v>
                </c:pt>
                <c:pt idx="8">
                  <c:v>586</c:v>
                </c:pt>
                <c:pt idx="9">
                  <c:v>639</c:v>
                </c:pt>
                <c:pt idx="10">
                  <c:v>661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475904"/>
        <c:axId val="138982696"/>
      </c:scatterChart>
      <c:valAx>
        <c:axId val="364475904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8982696"/>
        <c:crosses val="autoZero"/>
        <c:crossBetween val="midCat"/>
        <c:majorUnit val="1"/>
      </c:valAx>
      <c:valAx>
        <c:axId val="138982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4475904"/>
        <c:crosses val="autoZero"/>
        <c:crossBetween val="midCat"/>
        <c:majorUnit val="1000"/>
      </c:valAx>
    </c:plotArea>
    <c:legend>
      <c:legendPos val="b"/>
      <c:layout>
        <c:manualLayout>
          <c:xMode val="edge"/>
          <c:yMode val="edge"/>
          <c:x val="0.29215673408471032"/>
          <c:y val="0.77263043824068134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2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490</c:v>
                </c:pt>
                <c:pt idx="1">
                  <c:v>546</c:v>
                </c:pt>
                <c:pt idx="2">
                  <c:v>533</c:v>
                </c:pt>
                <c:pt idx="3">
                  <c:v>571</c:v>
                </c:pt>
                <c:pt idx="4">
                  <c:v>527</c:v>
                </c:pt>
                <c:pt idx="5">
                  <c:v>595</c:v>
                </c:pt>
                <c:pt idx="6">
                  <c:v>572</c:v>
                </c:pt>
                <c:pt idx="7">
                  <c:v>527</c:v>
                </c:pt>
                <c:pt idx="8">
                  <c:v>563</c:v>
                </c:pt>
                <c:pt idx="9">
                  <c:v>574</c:v>
                </c:pt>
                <c:pt idx="10">
                  <c:v>591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227</c:v>
                </c:pt>
                <c:pt idx="1">
                  <c:v>279</c:v>
                </c:pt>
                <c:pt idx="2">
                  <c:v>299</c:v>
                </c:pt>
                <c:pt idx="3">
                  <c:v>290</c:v>
                </c:pt>
                <c:pt idx="4">
                  <c:v>303</c:v>
                </c:pt>
                <c:pt idx="5">
                  <c:v>287</c:v>
                </c:pt>
                <c:pt idx="6">
                  <c:v>338</c:v>
                </c:pt>
                <c:pt idx="7">
                  <c:v>284</c:v>
                </c:pt>
                <c:pt idx="8">
                  <c:v>296</c:v>
                </c:pt>
                <c:pt idx="9">
                  <c:v>261</c:v>
                </c:pt>
                <c:pt idx="10">
                  <c:v>297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spPr>
                <a:ln w="38100">
                  <a:solidFill>
                    <a:srgbClr val="FA8716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 w="38100">
                <a:solidFill>
                  <a:srgbClr val="FA8716"/>
                </a:solidFill>
              </a:ln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84</c:v>
                </c:pt>
                <c:pt idx="1">
                  <c:v>92</c:v>
                </c:pt>
                <c:pt idx="2">
                  <c:v>126</c:v>
                </c:pt>
                <c:pt idx="3">
                  <c:v>146</c:v>
                </c:pt>
                <c:pt idx="4">
                  <c:v>146</c:v>
                </c:pt>
                <c:pt idx="5">
                  <c:v>169</c:v>
                </c:pt>
                <c:pt idx="6">
                  <c:v>179</c:v>
                </c:pt>
                <c:pt idx="7">
                  <c:v>184</c:v>
                </c:pt>
                <c:pt idx="8">
                  <c:v>187</c:v>
                </c:pt>
                <c:pt idx="9">
                  <c:v>189</c:v>
                </c:pt>
                <c:pt idx="10">
                  <c:v>166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202144"/>
        <c:axId val="409963960"/>
      </c:scatterChart>
      <c:valAx>
        <c:axId val="408202144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9963960"/>
        <c:crosses val="autoZero"/>
        <c:crossBetween val="midCat"/>
        <c:majorUnit val="1"/>
      </c:valAx>
      <c:valAx>
        <c:axId val="409963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49788568095654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8202144"/>
        <c:crosses val="autoZero"/>
        <c:crossBetween val="midCat"/>
        <c:majorUnit val="2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2875816993464228E-2"/>
                  <c:y val="2.1605181296782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2.9</c:v>
                </c:pt>
                <c:pt idx="1">
                  <c:v>3</c:v>
                </c:pt>
                <c:pt idx="2">
                  <c:v>13.8</c:v>
                </c:pt>
                <c:pt idx="3">
                  <c:v>-12.2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9.8039215686274508E-3"/>
                  <c:y val="-3.086176727909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4.3</c:v>
                </c:pt>
                <c:pt idx="1">
                  <c:v>3</c:v>
                </c:pt>
                <c:pt idx="2">
                  <c:v>19.2</c:v>
                </c:pt>
                <c:pt idx="3">
                  <c:v>-10.8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05882352941176E-2"/>
                  <c:y val="9.2592592592593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339869281045763E-2"/>
                  <c:y val="1.5432098765432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6.4</c:v>
                </c:pt>
                <c:pt idx="1">
                  <c:v>3.3</c:v>
                </c:pt>
                <c:pt idx="2">
                  <c:v>31.7</c:v>
                </c:pt>
                <c:pt idx="3">
                  <c:v>-5.0999999999999996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9964744"/>
        <c:axId val="409965136"/>
      </c:barChart>
      <c:catAx>
        <c:axId val="409964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09965136"/>
        <c:crosses val="autoZero"/>
        <c:auto val="1"/>
        <c:lblAlgn val="ctr"/>
        <c:lblOffset val="100"/>
        <c:noMultiLvlLbl val="0"/>
      </c:catAx>
      <c:valAx>
        <c:axId val="409965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90139739477009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9964744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501"/>
          <c:w val="0.89999999999999991"/>
          <c:h val="8.56641878098571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767</c:v>
                </c:pt>
                <c:pt idx="1">
                  <c:v>848</c:v>
                </c:pt>
                <c:pt idx="2">
                  <c:v>823</c:v>
                </c:pt>
                <c:pt idx="3">
                  <c:v>855</c:v>
                </c:pt>
                <c:pt idx="4">
                  <c:v>928</c:v>
                </c:pt>
                <c:pt idx="5">
                  <c:v>863</c:v>
                </c:pt>
                <c:pt idx="6">
                  <c:v>845</c:v>
                </c:pt>
                <c:pt idx="7">
                  <c:v>915</c:v>
                </c:pt>
                <c:pt idx="8">
                  <c:v>914</c:v>
                </c:pt>
                <c:pt idx="9">
                  <c:v>979</c:v>
                </c:pt>
                <c:pt idx="10">
                  <c:v>872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222</c:v>
                </c:pt>
                <c:pt idx="1">
                  <c:v>267</c:v>
                </c:pt>
                <c:pt idx="2">
                  <c:v>313</c:v>
                </c:pt>
                <c:pt idx="3">
                  <c:v>323</c:v>
                </c:pt>
                <c:pt idx="4">
                  <c:v>347</c:v>
                </c:pt>
                <c:pt idx="5">
                  <c:v>388</c:v>
                </c:pt>
                <c:pt idx="6">
                  <c:v>371</c:v>
                </c:pt>
                <c:pt idx="7">
                  <c:v>359</c:v>
                </c:pt>
                <c:pt idx="8">
                  <c:v>308</c:v>
                </c:pt>
                <c:pt idx="9">
                  <c:v>285</c:v>
                </c:pt>
                <c:pt idx="10">
                  <c:v>323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layout>
                <c:manualLayout>
                  <c:x val="-8.3660130718954326E-3"/>
                  <c:y val="-5.2430494799261276E-2"/>
                </c:manualLayout>
              </c:layout>
              <c:spPr>
                <a:ln w="38100">
                  <a:solidFill>
                    <a:srgbClr val="FA8716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27</c:v>
                </c:pt>
                <c:pt idx="1">
                  <c:v>36</c:v>
                </c:pt>
                <c:pt idx="2">
                  <c:v>65</c:v>
                </c:pt>
                <c:pt idx="3">
                  <c:v>65</c:v>
                </c:pt>
                <c:pt idx="4">
                  <c:v>102</c:v>
                </c:pt>
                <c:pt idx="5">
                  <c:v>84</c:v>
                </c:pt>
                <c:pt idx="6">
                  <c:v>74</c:v>
                </c:pt>
                <c:pt idx="7">
                  <c:v>90</c:v>
                </c:pt>
                <c:pt idx="8">
                  <c:v>88</c:v>
                </c:pt>
                <c:pt idx="9">
                  <c:v>87</c:v>
                </c:pt>
                <c:pt idx="10">
                  <c:v>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967096"/>
        <c:axId val="409967488"/>
      </c:scatterChart>
      <c:valAx>
        <c:axId val="409967096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9967488"/>
        <c:crosses val="autoZero"/>
        <c:crossBetween val="midCat"/>
        <c:majorUnit val="1"/>
      </c:valAx>
      <c:valAx>
        <c:axId val="409967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49788568095654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9967096"/>
        <c:crosses val="autoZero"/>
        <c:crossBetween val="midCat"/>
        <c:majorUnit val="2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2875816993464249E-2"/>
                  <c:y val="2.1605181296782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-4.5999999999999996</c:v>
                </c:pt>
                <c:pt idx="1">
                  <c:v>-10.9</c:v>
                </c:pt>
                <c:pt idx="2">
                  <c:v>13.3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9.8039215686274508E-3"/>
                  <c:y val="-3.08617672790902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-4.8</c:v>
                </c:pt>
                <c:pt idx="1">
                  <c:v>-8.6999999999999993</c:v>
                </c:pt>
                <c:pt idx="2">
                  <c:v>9.9</c:v>
                </c:pt>
                <c:pt idx="3">
                  <c:v>11.4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05882352941176E-2"/>
                  <c:y val="9.2592592592593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339869281045763E-2"/>
                  <c:y val="1.5432098765432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-3.3</c:v>
                </c:pt>
                <c:pt idx="1">
                  <c:v>-7.3</c:v>
                </c:pt>
                <c:pt idx="2">
                  <c:v>16.600000000000001</c:v>
                </c:pt>
                <c:pt idx="3">
                  <c:v>15.6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9969056"/>
        <c:axId val="409969448"/>
      </c:barChart>
      <c:catAx>
        <c:axId val="40996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09969448"/>
        <c:crosses val="autoZero"/>
        <c:auto val="1"/>
        <c:lblAlgn val="ctr"/>
        <c:lblOffset val="100"/>
        <c:noMultiLvlLbl val="0"/>
      </c:catAx>
      <c:valAx>
        <c:axId val="409969448"/>
        <c:scaling>
          <c:orientation val="minMax"/>
          <c:min val="-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90139739477009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996905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523"/>
          <c:w val="0.89999999999999991"/>
          <c:h val="8.56641878098571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9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485</c:v>
                </c:pt>
                <c:pt idx="1">
                  <c:v>532</c:v>
                </c:pt>
                <c:pt idx="2">
                  <c:v>513</c:v>
                </c:pt>
                <c:pt idx="3">
                  <c:v>535</c:v>
                </c:pt>
                <c:pt idx="4">
                  <c:v>571</c:v>
                </c:pt>
                <c:pt idx="5">
                  <c:v>543</c:v>
                </c:pt>
                <c:pt idx="6">
                  <c:v>510</c:v>
                </c:pt>
                <c:pt idx="7">
                  <c:v>510</c:v>
                </c:pt>
                <c:pt idx="8">
                  <c:v>514</c:v>
                </c:pt>
                <c:pt idx="9">
                  <c:v>548</c:v>
                </c:pt>
                <c:pt idx="10">
                  <c:v>549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130</c:v>
                </c:pt>
                <c:pt idx="1">
                  <c:v>163</c:v>
                </c:pt>
                <c:pt idx="2">
                  <c:v>168</c:v>
                </c:pt>
                <c:pt idx="3">
                  <c:v>153</c:v>
                </c:pt>
                <c:pt idx="4">
                  <c:v>193</c:v>
                </c:pt>
                <c:pt idx="5">
                  <c:v>154</c:v>
                </c:pt>
                <c:pt idx="6">
                  <c:v>143</c:v>
                </c:pt>
                <c:pt idx="7">
                  <c:v>175</c:v>
                </c:pt>
                <c:pt idx="8">
                  <c:v>141</c:v>
                </c:pt>
                <c:pt idx="9">
                  <c:v>139</c:v>
                </c:pt>
                <c:pt idx="10">
                  <c:v>120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layout>
                <c:manualLayout>
                  <c:x val="-8.3660130718954326E-3"/>
                  <c:y val="4.3171478565179291E-2"/>
                </c:manualLayout>
              </c:layout>
              <c:spPr>
                <a:ln w="38100">
                  <a:solidFill>
                    <a:srgbClr val="FA8716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 w="38100">
                <a:solidFill>
                  <a:srgbClr val="FA8716"/>
                </a:solidFill>
              </a:ln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25</c:v>
                </c:pt>
                <c:pt idx="6">
                  <c:v>41</c:v>
                </c:pt>
                <c:pt idx="7">
                  <c:v>42</c:v>
                </c:pt>
                <c:pt idx="8">
                  <c:v>81</c:v>
                </c:pt>
                <c:pt idx="9">
                  <c:v>63</c:v>
                </c:pt>
                <c:pt idx="10">
                  <c:v>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970624"/>
        <c:axId val="409971016"/>
      </c:scatterChart>
      <c:valAx>
        <c:axId val="409970624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9971016"/>
        <c:crosses val="autoZero"/>
        <c:crossBetween val="midCat"/>
        <c:majorUnit val="1"/>
      </c:valAx>
      <c:valAx>
        <c:axId val="409971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49788568095654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9970624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607843137254902E-2"/>
                  <c:y val="-3.0864197530864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-1.7</c:v>
                </c:pt>
                <c:pt idx="1">
                  <c:v>0.2</c:v>
                </c:pt>
                <c:pt idx="2">
                  <c:v>-13.7</c:v>
                </c:pt>
                <c:pt idx="3">
                  <c:v>7.9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0.3</c:v>
                </c:pt>
                <c:pt idx="1">
                  <c:v>2.2000000000000002</c:v>
                </c:pt>
                <c:pt idx="2">
                  <c:v>-15.2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2.1</c:v>
                </c:pt>
                <c:pt idx="1">
                  <c:v>3.5</c:v>
                </c:pt>
                <c:pt idx="2">
                  <c:v>-19.8</c:v>
                </c:pt>
                <c:pt idx="3">
                  <c:v>31.5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2525376"/>
        <c:axId val="412521064"/>
      </c:barChart>
      <c:catAx>
        <c:axId val="41252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12521064"/>
        <c:crosses val="autoZero"/>
        <c:auto val="1"/>
        <c:lblAlgn val="ctr"/>
        <c:lblOffset val="100"/>
        <c:noMultiLvlLbl val="0"/>
      </c:catAx>
      <c:valAx>
        <c:axId val="412521064"/>
        <c:scaling>
          <c:orientation val="minMax"/>
          <c:min val="-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90139739477009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2525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"/>
          <c:y val="0.88964445416545479"/>
          <c:w val="0.89999999999999991"/>
          <c:h val="8.56641878098571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9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726</c:v>
                </c:pt>
                <c:pt idx="1">
                  <c:v>764</c:v>
                </c:pt>
                <c:pt idx="2">
                  <c:v>813</c:v>
                </c:pt>
                <c:pt idx="3">
                  <c:v>864</c:v>
                </c:pt>
                <c:pt idx="4">
                  <c:v>813</c:v>
                </c:pt>
                <c:pt idx="5">
                  <c:v>818</c:v>
                </c:pt>
                <c:pt idx="6">
                  <c:v>788</c:v>
                </c:pt>
                <c:pt idx="7">
                  <c:v>771</c:v>
                </c:pt>
                <c:pt idx="8">
                  <c:v>853</c:v>
                </c:pt>
                <c:pt idx="9">
                  <c:v>784</c:v>
                </c:pt>
                <c:pt idx="10">
                  <c:v>861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162</c:v>
                </c:pt>
                <c:pt idx="1">
                  <c:v>179</c:v>
                </c:pt>
                <c:pt idx="2">
                  <c:v>237</c:v>
                </c:pt>
                <c:pt idx="3">
                  <c:v>219</c:v>
                </c:pt>
                <c:pt idx="4">
                  <c:v>245</c:v>
                </c:pt>
                <c:pt idx="5">
                  <c:v>225</c:v>
                </c:pt>
                <c:pt idx="6">
                  <c:v>206</c:v>
                </c:pt>
                <c:pt idx="7">
                  <c:v>211</c:v>
                </c:pt>
                <c:pt idx="8">
                  <c:v>233</c:v>
                </c:pt>
                <c:pt idx="9">
                  <c:v>268</c:v>
                </c:pt>
                <c:pt idx="10">
                  <c:v>274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 w="38100">
                <a:solidFill>
                  <a:srgbClr val="FA8716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12</c:v>
                </c:pt>
                <c:pt idx="1">
                  <c:v>19</c:v>
                </c:pt>
                <c:pt idx="2">
                  <c:v>36</c:v>
                </c:pt>
                <c:pt idx="3">
                  <c:v>68</c:v>
                </c:pt>
                <c:pt idx="4">
                  <c:v>80</c:v>
                </c:pt>
                <c:pt idx="5">
                  <c:v>94</c:v>
                </c:pt>
                <c:pt idx="6">
                  <c:v>99</c:v>
                </c:pt>
                <c:pt idx="7">
                  <c:v>90</c:v>
                </c:pt>
                <c:pt idx="8">
                  <c:v>143</c:v>
                </c:pt>
                <c:pt idx="9">
                  <c:v>144</c:v>
                </c:pt>
                <c:pt idx="10">
                  <c:v>161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527336"/>
        <c:axId val="412520672"/>
      </c:scatterChart>
      <c:valAx>
        <c:axId val="412527336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2520672"/>
        <c:crosses val="autoZero"/>
        <c:crossBetween val="midCat"/>
        <c:majorUnit val="1"/>
      </c:valAx>
      <c:valAx>
        <c:axId val="412520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49788568095654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2527336"/>
        <c:crosses val="autoZero"/>
        <c:crossBetween val="midCat"/>
        <c:majorUnit val="2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607843137254902E-2"/>
                  <c:y val="-3.0864197530864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8.4</c:v>
                </c:pt>
                <c:pt idx="1">
                  <c:v>9.8000000000000007</c:v>
                </c:pt>
                <c:pt idx="2">
                  <c:v>2.2000000000000002</c:v>
                </c:pt>
                <c:pt idx="3">
                  <c:v>11.8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10.4</c:v>
                </c:pt>
                <c:pt idx="1">
                  <c:v>11.7</c:v>
                </c:pt>
                <c:pt idx="2">
                  <c:v>3.2</c:v>
                </c:pt>
                <c:pt idx="3">
                  <c:v>14.6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11</c:v>
                </c:pt>
                <c:pt idx="2">
                  <c:v>-4</c:v>
                </c:pt>
                <c:pt idx="3">
                  <c:v>5.9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0695232"/>
        <c:axId val="364754984"/>
      </c:barChart>
      <c:catAx>
        <c:axId val="41069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364754984"/>
        <c:crosses val="autoZero"/>
        <c:auto val="1"/>
        <c:lblAlgn val="ctr"/>
        <c:lblOffset val="100"/>
        <c:noMultiLvlLbl val="0"/>
      </c:catAx>
      <c:valAx>
        <c:axId val="364754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90139739477009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0695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"/>
          <c:y val="0.88964445416545501"/>
          <c:w val="0.89999999999999991"/>
          <c:h val="8.56641878098571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40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200</c:v>
                </c:pt>
                <c:pt idx="1">
                  <c:v>201</c:v>
                </c:pt>
                <c:pt idx="2">
                  <c:v>176</c:v>
                </c:pt>
                <c:pt idx="3">
                  <c:v>173</c:v>
                </c:pt>
                <c:pt idx="4">
                  <c:v>190</c:v>
                </c:pt>
                <c:pt idx="5">
                  <c:v>173</c:v>
                </c:pt>
                <c:pt idx="6">
                  <c:v>186</c:v>
                </c:pt>
                <c:pt idx="7">
                  <c:v>191</c:v>
                </c:pt>
                <c:pt idx="8">
                  <c:v>201</c:v>
                </c:pt>
                <c:pt idx="9">
                  <c:v>207</c:v>
                </c:pt>
                <c:pt idx="10">
                  <c:v>202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54</c:v>
                </c:pt>
                <c:pt idx="1">
                  <c:v>47</c:v>
                </c:pt>
                <c:pt idx="2">
                  <c:v>57</c:v>
                </c:pt>
                <c:pt idx="3">
                  <c:v>57</c:v>
                </c:pt>
                <c:pt idx="4">
                  <c:v>39</c:v>
                </c:pt>
                <c:pt idx="5">
                  <c:v>46</c:v>
                </c:pt>
                <c:pt idx="6">
                  <c:v>33</c:v>
                </c:pt>
                <c:pt idx="7">
                  <c:v>35</c:v>
                </c:pt>
                <c:pt idx="8">
                  <c:v>41</c:v>
                </c:pt>
                <c:pt idx="9">
                  <c:v>45</c:v>
                </c:pt>
                <c:pt idx="10">
                  <c:v>37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spPr>
                <a:ln w="38100">
                  <a:solidFill>
                    <a:srgbClr val="FA8716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 w="38100">
                <a:solidFill>
                  <a:srgbClr val="FA8716"/>
                </a:solidFill>
              </a:ln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19</c:v>
                </c:pt>
                <c:pt idx="1">
                  <c:v>34</c:v>
                </c:pt>
                <c:pt idx="2">
                  <c:v>33</c:v>
                </c:pt>
                <c:pt idx="3">
                  <c:v>38</c:v>
                </c:pt>
                <c:pt idx="4">
                  <c:v>27</c:v>
                </c:pt>
                <c:pt idx="5">
                  <c:v>28</c:v>
                </c:pt>
                <c:pt idx="6">
                  <c:v>24</c:v>
                </c:pt>
                <c:pt idx="7">
                  <c:v>29</c:v>
                </c:pt>
                <c:pt idx="8">
                  <c:v>54</c:v>
                </c:pt>
                <c:pt idx="9">
                  <c:v>56</c:v>
                </c:pt>
                <c:pt idx="10">
                  <c:v>58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526712"/>
        <c:axId val="410527104"/>
      </c:scatterChart>
      <c:valAx>
        <c:axId val="410526712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0527104"/>
        <c:crosses val="autoZero"/>
        <c:crossBetween val="midCat"/>
        <c:majorUnit val="1"/>
      </c:valAx>
      <c:valAx>
        <c:axId val="410527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49788568095654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0526712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607843137254902E-2"/>
                  <c:y val="-3.0864197530864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-3.6</c:v>
                </c:pt>
                <c:pt idx="1">
                  <c:v>-2.4</c:v>
                </c:pt>
                <c:pt idx="2">
                  <c:v>-17.8</c:v>
                </c:pt>
                <c:pt idx="3">
                  <c:v>3.6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-0.9</c:v>
                </c:pt>
                <c:pt idx="1">
                  <c:v>0.8</c:v>
                </c:pt>
                <c:pt idx="2">
                  <c:v>-11.9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5.8</c:v>
                </c:pt>
                <c:pt idx="1">
                  <c:v>6.1</c:v>
                </c:pt>
                <c:pt idx="2">
                  <c:v>-2.4</c:v>
                </c:pt>
                <c:pt idx="3">
                  <c:v>11.2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0528280"/>
        <c:axId val="410528672"/>
      </c:barChart>
      <c:catAx>
        <c:axId val="410528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10528672"/>
        <c:crosses val="autoZero"/>
        <c:auto val="1"/>
        <c:lblAlgn val="ctr"/>
        <c:lblOffset val="100"/>
        <c:noMultiLvlLbl val="0"/>
      </c:catAx>
      <c:valAx>
        <c:axId val="410528672"/>
        <c:scaling>
          <c:orientation val="minMax"/>
          <c:max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90139739477009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052828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523"/>
          <c:w val="0.89999999999999991"/>
          <c:h val="8.56641878098571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125</c:v>
                </c:pt>
                <c:pt idx="1">
                  <c:v>130</c:v>
                </c:pt>
                <c:pt idx="2">
                  <c:v>140</c:v>
                </c:pt>
                <c:pt idx="3">
                  <c:v>127</c:v>
                </c:pt>
                <c:pt idx="4">
                  <c:v>122</c:v>
                </c:pt>
                <c:pt idx="5">
                  <c:v>132</c:v>
                </c:pt>
                <c:pt idx="6">
                  <c:v>141</c:v>
                </c:pt>
                <c:pt idx="7">
                  <c:v>182</c:v>
                </c:pt>
                <c:pt idx="8">
                  <c:v>192</c:v>
                </c:pt>
                <c:pt idx="9">
                  <c:v>194</c:v>
                </c:pt>
                <c:pt idx="10">
                  <c:v>233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249</c:v>
                </c:pt>
                <c:pt idx="1">
                  <c:v>246</c:v>
                </c:pt>
                <c:pt idx="2">
                  <c:v>221</c:v>
                </c:pt>
                <c:pt idx="3">
                  <c:v>205</c:v>
                </c:pt>
                <c:pt idx="4">
                  <c:v>196</c:v>
                </c:pt>
                <c:pt idx="5">
                  <c:v>176</c:v>
                </c:pt>
                <c:pt idx="6">
                  <c:v>94</c:v>
                </c:pt>
                <c:pt idx="7">
                  <c:v>102</c:v>
                </c:pt>
                <c:pt idx="8">
                  <c:v>89</c:v>
                </c:pt>
                <c:pt idx="9">
                  <c:v>108</c:v>
                </c:pt>
                <c:pt idx="10">
                  <c:v>123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80</c:v>
                </c:pt>
                <c:pt idx="1">
                  <c:v>81</c:v>
                </c:pt>
                <c:pt idx="2">
                  <c:v>92</c:v>
                </c:pt>
                <c:pt idx="3">
                  <c:v>86</c:v>
                </c:pt>
                <c:pt idx="4">
                  <c:v>88</c:v>
                </c:pt>
                <c:pt idx="5">
                  <c:v>103</c:v>
                </c:pt>
                <c:pt idx="6">
                  <c:v>108</c:v>
                </c:pt>
                <c:pt idx="7">
                  <c:v>157</c:v>
                </c:pt>
                <c:pt idx="8">
                  <c:v>164</c:v>
                </c:pt>
                <c:pt idx="9">
                  <c:v>171</c:v>
                </c:pt>
                <c:pt idx="10">
                  <c:v>198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134</c:v>
                </c:pt>
                <c:pt idx="1">
                  <c:v>114</c:v>
                </c:pt>
                <c:pt idx="2">
                  <c:v>80</c:v>
                </c:pt>
                <c:pt idx="3">
                  <c:v>61</c:v>
                </c:pt>
                <c:pt idx="4">
                  <c:v>48</c:v>
                </c:pt>
                <c:pt idx="5">
                  <c:v>37</c:v>
                </c:pt>
                <c:pt idx="6">
                  <c:v>40</c:v>
                </c:pt>
                <c:pt idx="7">
                  <c:v>63</c:v>
                </c:pt>
                <c:pt idx="8">
                  <c:v>81</c:v>
                </c:pt>
                <c:pt idx="9">
                  <c:v>96</c:v>
                </c:pt>
                <c:pt idx="10">
                  <c:v>107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421480"/>
        <c:axId val="363421872"/>
      </c:scatterChart>
      <c:valAx>
        <c:axId val="363421480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3421872"/>
        <c:crosses val="autoZero"/>
        <c:crossBetween val="midCat"/>
        <c:majorUnit val="1"/>
      </c:valAx>
      <c:valAx>
        <c:axId val="363421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342148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403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433</c:v>
                </c:pt>
                <c:pt idx="1">
                  <c:v>421</c:v>
                </c:pt>
                <c:pt idx="2">
                  <c:v>448</c:v>
                </c:pt>
                <c:pt idx="3">
                  <c:v>419</c:v>
                </c:pt>
                <c:pt idx="4">
                  <c:v>385</c:v>
                </c:pt>
                <c:pt idx="5">
                  <c:v>368</c:v>
                </c:pt>
                <c:pt idx="6">
                  <c:v>372</c:v>
                </c:pt>
                <c:pt idx="7">
                  <c:v>357</c:v>
                </c:pt>
                <c:pt idx="8">
                  <c:v>392</c:v>
                </c:pt>
                <c:pt idx="9">
                  <c:v>391</c:v>
                </c:pt>
                <c:pt idx="10">
                  <c:v>379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146</c:v>
                </c:pt>
                <c:pt idx="1">
                  <c:v>156</c:v>
                </c:pt>
                <c:pt idx="2">
                  <c:v>157</c:v>
                </c:pt>
                <c:pt idx="3">
                  <c:v>167</c:v>
                </c:pt>
                <c:pt idx="4">
                  <c:v>145</c:v>
                </c:pt>
                <c:pt idx="5">
                  <c:v>173</c:v>
                </c:pt>
                <c:pt idx="6">
                  <c:v>163</c:v>
                </c:pt>
                <c:pt idx="7">
                  <c:v>146</c:v>
                </c:pt>
                <c:pt idx="8">
                  <c:v>153</c:v>
                </c:pt>
                <c:pt idx="9">
                  <c:v>125</c:v>
                </c:pt>
                <c:pt idx="10">
                  <c:v>151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 w="38100">
                <a:solidFill>
                  <a:srgbClr val="FA8716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62</c:v>
                </c:pt>
                <c:pt idx="1">
                  <c:v>67</c:v>
                </c:pt>
                <c:pt idx="2">
                  <c:v>84</c:v>
                </c:pt>
                <c:pt idx="3">
                  <c:v>80</c:v>
                </c:pt>
                <c:pt idx="4">
                  <c:v>103</c:v>
                </c:pt>
                <c:pt idx="5">
                  <c:v>108</c:v>
                </c:pt>
                <c:pt idx="6">
                  <c:v>130</c:v>
                </c:pt>
                <c:pt idx="7">
                  <c:v>99</c:v>
                </c:pt>
                <c:pt idx="8">
                  <c:v>110</c:v>
                </c:pt>
                <c:pt idx="9">
                  <c:v>99</c:v>
                </c:pt>
                <c:pt idx="10">
                  <c:v>124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464720"/>
        <c:axId val="416465112"/>
      </c:scatterChart>
      <c:valAx>
        <c:axId val="416464720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6465112"/>
        <c:crosses val="autoZero"/>
        <c:crossBetween val="midCat"/>
        <c:majorUnit val="1"/>
      </c:valAx>
      <c:valAx>
        <c:axId val="416465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49788568095654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6464720"/>
        <c:crosses val="autoZero"/>
        <c:crossBetween val="midCat"/>
        <c:majorUnit val="1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607843137254902E-2"/>
                  <c:y val="-3.0864197530864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6.3</c:v>
                </c:pt>
                <c:pt idx="1">
                  <c:v>-3.1</c:v>
                </c:pt>
                <c:pt idx="2">
                  <c:v>20.8</c:v>
                </c:pt>
                <c:pt idx="3">
                  <c:v>25.3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6.7</c:v>
                </c:pt>
                <c:pt idx="1">
                  <c:v>1.2</c:v>
                </c:pt>
                <c:pt idx="2">
                  <c:v>16.399999999999999</c:v>
                </c:pt>
                <c:pt idx="3">
                  <c:v>29.9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9.6</c:v>
                </c:pt>
                <c:pt idx="1">
                  <c:v>2.2999999999999998</c:v>
                </c:pt>
                <c:pt idx="2">
                  <c:v>39.200000000000003</c:v>
                </c:pt>
                <c:pt idx="3">
                  <c:v>36.299999999999997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6465504"/>
        <c:axId val="416465896"/>
      </c:barChart>
      <c:catAx>
        <c:axId val="41646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16465896"/>
        <c:crosses val="autoZero"/>
        <c:auto val="1"/>
        <c:lblAlgn val="ctr"/>
        <c:lblOffset val="100"/>
        <c:noMultiLvlLbl val="0"/>
      </c:catAx>
      <c:valAx>
        <c:axId val="416465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90139739477009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6465504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523"/>
          <c:w val="0.89999999999999991"/>
          <c:h val="8.56641878098571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408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296</c:v>
                </c:pt>
                <c:pt idx="1">
                  <c:v>310</c:v>
                </c:pt>
                <c:pt idx="2">
                  <c:v>355</c:v>
                </c:pt>
                <c:pt idx="3">
                  <c:v>389</c:v>
                </c:pt>
                <c:pt idx="4">
                  <c:v>355</c:v>
                </c:pt>
                <c:pt idx="5">
                  <c:v>381</c:v>
                </c:pt>
                <c:pt idx="6">
                  <c:v>381</c:v>
                </c:pt>
                <c:pt idx="7">
                  <c:v>377</c:v>
                </c:pt>
                <c:pt idx="8">
                  <c:v>379</c:v>
                </c:pt>
                <c:pt idx="9">
                  <c:v>364</c:v>
                </c:pt>
                <c:pt idx="10">
                  <c:v>393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82</c:v>
                </c:pt>
                <c:pt idx="1">
                  <c:v>87</c:v>
                </c:pt>
                <c:pt idx="2">
                  <c:v>110</c:v>
                </c:pt>
                <c:pt idx="3">
                  <c:v>109</c:v>
                </c:pt>
                <c:pt idx="4">
                  <c:v>121</c:v>
                </c:pt>
                <c:pt idx="5">
                  <c:v>116</c:v>
                </c:pt>
                <c:pt idx="6">
                  <c:v>137</c:v>
                </c:pt>
                <c:pt idx="7">
                  <c:v>125</c:v>
                </c:pt>
                <c:pt idx="8">
                  <c:v>118</c:v>
                </c:pt>
                <c:pt idx="9">
                  <c:v>120</c:v>
                </c:pt>
                <c:pt idx="10">
                  <c:v>142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spPr>
                <a:ln w="38100">
                  <a:solidFill>
                    <a:srgbClr val="FA8716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 w="38100">
                <a:solidFill>
                  <a:srgbClr val="FA8716"/>
                </a:solidFill>
              </a:ln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11</c:v>
                </c:pt>
                <c:pt idx="1">
                  <c:v>45</c:v>
                </c:pt>
                <c:pt idx="2">
                  <c:v>63</c:v>
                </c:pt>
                <c:pt idx="3">
                  <c:v>56</c:v>
                </c:pt>
                <c:pt idx="4">
                  <c:v>67</c:v>
                </c:pt>
                <c:pt idx="5">
                  <c:v>60</c:v>
                </c:pt>
                <c:pt idx="6">
                  <c:v>82</c:v>
                </c:pt>
                <c:pt idx="7">
                  <c:v>91</c:v>
                </c:pt>
                <c:pt idx="8">
                  <c:v>94</c:v>
                </c:pt>
                <c:pt idx="9">
                  <c:v>116</c:v>
                </c:pt>
                <c:pt idx="10">
                  <c:v>137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467856"/>
        <c:axId val="416468248"/>
      </c:scatterChart>
      <c:valAx>
        <c:axId val="416467856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6468248"/>
        <c:crosses val="autoZero"/>
        <c:crossBetween val="midCat"/>
        <c:majorUnit val="1"/>
      </c:valAx>
      <c:valAx>
        <c:axId val="416468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49788568095654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6467856"/>
        <c:crosses val="autoZero"/>
        <c:crossBetween val="midCat"/>
        <c:majorUnit val="1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607843137254902E-2"/>
                  <c:y val="-3.0864197530864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18.3</c:v>
                </c:pt>
                <c:pt idx="3">
                  <c:v>18.100000000000001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12.1</c:v>
                </c:pt>
                <c:pt idx="1">
                  <c:v>9.6999999999999993</c:v>
                </c:pt>
                <c:pt idx="2">
                  <c:v>11.9</c:v>
                </c:pt>
                <c:pt idx="3">
                  <c:v>25.6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11.3</c:v>
                </c:pt>
                <c:pt idx="1">
                  <c:v>10.1</c:v>
                </c:pt>
                <c:pt idx="2">
                  <c:v>10</c:v>
                </c:pt>
                <c:pt idx="3">
                  <c:v>20.9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6469816"/>
        <c:axId val="416470208"/>
      </c:barChart>
      <c:catAx>
        <c:axId val="416469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16470208"/>
        <c:crosses val="autoZero"/>
        <c:auto val="1"/>
        <c:lblAlgn val="ctr"/>
        <c:lblOffset val="100"/>
        <c:noMultiLvlLbl val="0"/>
      </c:catAx>
      <c:valAx>
        <c:axId val="416470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90139739477009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6469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"/>
          <c:y val="0.88964445416545546"/>
          <c:w val="0.89999999999999991"/>
          <c:h val="8.56641878098571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214</c:v>
                </c:pt>
                <c:pt idx="1">
                  <c:v>236</c:v>
                </c:pt>
                <c:pt idx="2">
                  <c:v>238</c:v>
                </c:pt>
                <c:pt idx="3">
                  <c:v>271</c:v>
                </c:pt>
                <c:pt idx="4">
                  <c:v>262</c:v>
                </c:pt>
                <c:pt idx="5">
                  <c:v>212</c:v>
                </c:pt>
                <c:pt idx="6">
                  <c:v>227</c:v>
                </c:pt>
                <c:pt idx="7">
                  <c:v>204</c:v>
                </c:pt>
                <c:pt idx="8">
                  <c:v>201</c:v>
                </c:pt>
                <c:pt idx="9">
                  <c:v>215</c:v>
                </c:pt>
                <c:pt idx="10">
                  <c:v>202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134</c:v>
                </c:pt>
                <c:pt idx="1">
                  <c:v>142</c:v>
                </c:pt>
                <c:pt idx="2">
                  <c:v>150</c:v>
                </c:pt>
                <c:pt idx="3">
                  <c:v>165</c:v>
                </c:pt>
                <c:pt idx="4">
                  <c:v>166</c:v>
                </c:pt>
                <c:pt idx="5">
                  <c:v>133</c:v>
                </c:pt>
                <c:pt idx="6">
                  <c:v>151</c:v>
                </c:pt>
                <c:pt idx="7">
                  <c:v>127</c:v>
                </c:pt>
                <c:pt idx="8">
                  <c:v>142</c:v>
                </c:pt>
                <c:pt idx="9">
                  <c:v>100</c:v>
                </c:pt>
                <c:pt idx="10">
                  <c:v>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spPr>
                <a:ln w="38100">
                  <a:solidFill>
                    <a:srgbClr val="FA8716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 w="38100">
                <a:solidFill>
                  <a:srgbClr val="FA8716"/>
                </a:solidFill>
              </a:ln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</c:v>
                </c:pt>
                <c:pt idx="1">
                  <c:v>20</c:v>
                </c:pt>
                <c:pt idx="2">
                  <c:v>36</c:v>
                </c:pt>
                <c:pt idx="3">
                  <c:v>32</c:v>
                </c:pt>
                <c:pt idx="4">
                  <c:v>39</c:v>
                </c:pt>
                <c:pt idx="5">
                  <c:v>28</c:v>
                </c:pt>
                <c:pt idx="6">
                  <c:v>45</c:v>
                </c:pt>
                <c:pt idx="7">
                  <c:v>48</c:v>
                </c:pt>
                <c:pt idx="8">
                  <c:v>50</c:v>
                </c:pt>
                <c:pt idx="9">
                  <c:v>43</c:v>
                </c:pt>
                <c:pt idx="10">
                  <c:v>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471384"/>
        <c:axId val="410525144"/>
      </c:scatterChart>
      <c:valAx>
        <c:axId val="416471384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0525144"/>
        <c:crosses val="autoZero"/>
        <c:crossBetween val="midCat"/>
        <c:majorUnit val="1"/>
      </c:valAx>
      <c:valAx>
        <c:axId val="410525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49788568095654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6471384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607843137254902E-2"/>
                  <c:y val="-3.0864197530864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-0.6</c:v>
                </c:pt>
                <c:pt idx="1">
                  <c:v>-6</c:v>
                </c:pt>
                <c:pt idx="2">
                  <c:v>-1</c:v>
                </c:pt>
                <c:pt idx="3">
                  <c:v>27.9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-1.7</c:v>
                </c:pt>
                <c:pt idx="1">
                  <c:v>-6.2</c:v>
                </c:pt>
                <c:pt idx="2">
                  <c:v>0.4</c:v>
                </c:pt>
                <c:pt idx="3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-4</c:v>
                </c:pt>
                <c:pt idx="1">
                  <c:v>-5.3</c:v>
                </c:pt>
                <c:pt idx="2">
                  <c:v>-7.2</c:v>
                </c:pt>
                <c:pt idx="3">
                  <c:v>15.6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0527496"/>
        <c:axId val="410525928"/>
      </c:barChart>
      <c:catAx>
        <c:axId val="410527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10525928"/>
        <c:crosses val="autoZero"/>
        <c:auto val="1"/>
        <c:lblAlgn val="ctr"/>
        <c:lblOffset val="100"/>
        <c:noMultiLvlLbl val="0"/>
      </c:catAx>
      <c:valAx>
        <c:axId val="410525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90139739477009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052749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479"/>
          <c:w val="0.89999999999999991"/>
          <c:h val="8.56641878098571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41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447</c:v>
                </c:pt>
                <c:pt idx="1">
                  <c:v>530</c:v>
                </c:pt>
                <c:pt idx="2">
                  <c:v>478</c:v>
                </c:pt>
                <c:pt idx="3">
                  <c:v>497</c:v>
                </c:pt>
                <c:pt idx="4">
                  <c:v>506</c:v>
                </c:pt>
                <c:pt idx="5">
                  <c:v>466</c:v>
                </c:pt>
                <c:pt idx="6">
                  <c:v>467</c:v>
                </c:pt>
                <c:pt idx="7">
                  <c:v>476</c:v>
                </c:pt>
                <c:pt idx="8">
                  <c:v>448</c:v>
                </c:pt>
                <c:pt idx="9">
                  <c:v>474</c:v>
                </c:pt>
                <c:pt idx="10">
                  <c:v>449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layout>
                <c:manualLayout>
                  <c:x val="-1.5616797900262587E-2"/>
                  <c:y val="6.1767036064936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141</c:v>
                </c:pt>
                <c:pt idx="1">
                  <c:v>165</c:v>
                </c:pt>
                <c:pt idx="2">
                  <c:v>189</c:v>
                </c:pt>
                <c:pt idx="3">
                  <c:v>193</c:v>
                </c:pt>
                <c:pt idx="4">
                  <c:v>162</c:v>
                </c:pt>
                <c:pt idx="5">
                  <c:v>171</c:v>
                </c:pt>
                <c:pt idx="6">
                  <c:v>146</c:v>
                </c:pt>
                <c:pt idx="7">
                  <c:v>156</c:v>
                </c:pt>
                <c:pt idx="8">
                  <c:v>148</c:v>
                </c:pt>
                <c:pt idx="9">
                  <c:v>125</c:v>
                </c:pt>
                <c:pt idx="10">
                  <c:v>110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layout>
                <c:manualLayout>
                  <c:x val="-1.5616797900262587E-2"/>
                  <c:y val="-8.6458151064450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 w="38100">
                <a:solidFill>
                  <a:srgbClr val="FA8716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11</c:v>
                </c:pt>
                <c:pt idx="1">
                  <c:v>18</c:v>
                </c:pt>
                <c:pt idx="2">
                  <c:v>30</c:v>
                </c:pt>
                <c:pt idx="3">
                  <c:v>54</c:v>
                </c:pt>
                <c:pt idx="4">
                  <c:v>77</c:v>
                </c:pt>
                <c:pt idx="5">
                  <c:v>126</c:v>
                </c:pt>
                <c:pt idx="6">
                  <c:v>99</c:v>
                </c:pt>
                <c:pt idx="7">
                  <c:v>110</c:v>
                </c:pt>
                <c:pt idx="8">
                  <c:v>102</c:v>
                </c:pt>
                <c:pt idx="9">
                  <c:v>113</c:v>
                </c:pt>
                <c:pt idx="10">
                  <c:v>151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965920"/>
        <c:axId val="409968272"/>
      </c:scatterChart>
      <c:valAx>
        <c:axId val="409965920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9968272"/>
        <c:crosses val="autoZero"/>
        <c:crossBetween val="midCat"/>
        <c:majorUnit val="1"/>
      </c:valAx>
      <c:valAx>
        <c:axId val="409968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49788568095654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9965920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607843137254902E-2"/>
                  <c:y val="-3.0864197530864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-0.3</c:v>
                </c:pt>
                <c:pt idx="1">
                  <c:v>-5.3</c:v>
                </c:pt>
                <c:pt idx="2">
                  <c:v>-12</c:v>
                </c:pt>
                <c:pt idx="3">
                  <c:v>33.6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3.6</c:v>
                </c:pt>
                <c:pt idx="1">
                  <c:v>1.5</c:v>
                </c:pt>
                <c:pt idx="2">
                  <c:v>-7.2</c:v>
                </c:pt>
                <c:pt idx="3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2.9</c:v>
                </c:pt>
                <c:pt idx="1">
                  <c:v>1.3</c:v>
                </c:pt>
                <c:pt idx="2">
                  <c:v>-9</c:v>
                </c:pt>
                <c:pt idx="3">
                  <c:v>35.299999999999997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5710248"/>
        <c:axId val="415710640"/>
      </c:barChart>
      <c:catAx>
        <c:axId val="415710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15710640"/>
        <c:crosses val="autoZero"/>
        <c:auto val="1"/>
        <c:lblAlgn val="ctr"/>
        <c:lblOffset val="100"/>
        <c:noMultiLvlLbl val="0"/>
      </c:catAx>
      <c:valAx>
        <c:axId val="415710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90139739477009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5710248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501"/>
          <c:w val="0.89999999999999991"/>
          <c:h val="8.56641878098571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412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486</c:v>
                </c:pt>
                <c:pt idx="1">
                  <c:v>532</c:v>
                </c:pt>
                <c:pt idx="2">
                  <c:v>578</c:v>
                </c:pt>
                <c:pt idx="3">
                  <c:v>683</c:v>
                </c:pt>
                <c:pt idx="4">
                  <c:v>597</c:v>
                </c:pt>
                <c:pt idx="5">
                  <c:v>616</c:v>
                </c:pt>
                <c:pt idx="6">
                  <c:v>636</c:v>
                </c:pt>
                <c:pt idx="7">
                  <c:v>658</c:v>
                </c:pt>
                <c:pt idx="8">
                  <c:v>631</c:v>
                </c:pt>
                <c:pt idx="9">
                  <c:v>605</c:v>
                </c:pt>
                <c:pt idx="10">
                  <c:v>606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132</c:v>
                </c:pt>
                <c:pt idx="1">
                  <c:v>140</c:v>
                </c:pt>
                <c:pt idx="2">
                  <c:v>196</c:v>
                </c:pt>
                <c:pt idx="3">
                  <c:v>222</c:v>
                </c:pt>
                <c:pt idx="4">
                  <c:v>241</c:v>
                </c:pt>
                <c:pt idx="5">
                  <c:v>228</c:v>
                </c:pt>
                <c:pt idx="6">
                  <c:v>249</c:v>
                </c:pt>
                <c:pt idx="7">
                  <c:v>203</c:v>
                </c:pt>
                <c:pt idx="8">
                  <c:v>185</c:v>
                </c:pt>
                <c:pt idx="9">
                  <c:v>239</c:v>
                </c:pt>
                <c:pt idx="10">
                  <c:v>210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spPr>
                <a:ln w="38100">
                  <a:solidFill>
                    <a:srgbClr val="FA8716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 w="38100">
                <a:solidFill>
                  <a:srgbClr val="FA8716"/>
                </a:solidFill>
              </a:ln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13</c:v>
                </c:pt>
                <c:pt idx="1">
                  <c:v>18</c:v>
                </c:pt>
                <c:pt idx="2">
                  <c:v>31</c:v>
                </c:pt>
                <c:pt idx="3">
                  <c:v>41</c:v>
                </c:pt>
                <c:pt idx="4">
                  <c:v>76</c:v>
                </c:pt>
                <c:pt idx="5">
                  <c:v>78</c:v>
                </c:pt>
                <c:pt idx="6">
                  <c:v>77</c:v>
                </c:pt>
                <c:pt idx="7">
                  <c:v>80</c:v>
                </c:pt>
                <c:pt idx="8">
                  <c:v>93</c:v>
                </c:pt>
                <c:pt idx="9">
                  <c:v>126</c:v>
                </c:pt>
                <c:pt idx="10">
                  <c:v>106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711424"/>
        <c:axId val="415711816"/>
      </c:scatterChart>
      <c:valAx>
        <c:axId val="415711424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711816"/>
        <c:crosses val="autoZero"/>
        <c:crossBetween val="midCat"/>
        <c:majorUnit val="1"/>
      </c:valAx>
      <c:valAx>
        <c:axId val="415711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149788568095654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5711424"/>
        <c:crosses val="autoZero"/>
        <c:crossBetween val="midCat"/>
        <c:majorUnit val="2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607843137254902E-2"/>
                  <c:y val="-3.0864197530864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-4.9000000000000004</c:v>
                </c:pt>
                <c:pt idx="1">
                  <c:v>0.2</c:v>
                </c:pt>
                <c:pt idx="2">
                  <c:v>-12.1</c:v>
                </c:pt>
                <c:pt idx="3">
                  <c:v>-15.9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-1.2</c:v>
                </c:pt>
                <c:pt idx="1">
                  <c:v>3.9</c:v>
                </c:pt>
                <c:pt idx="2">
                  <c:v>-12.5</c:v>
                </c:pt>
                <c:pt idx="3">
                  <c:v>-17.100000000000001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0.5</c:v>
                </c:pt>
                <c:pt idx="1">
                  <c:v>3.4</c:v>
                </c:pt>
                <c:pt idx="2">
                  <c:v>-10.8</c:v>
                </c:pt>
                <c:pt idx="3">
                  <c:v>-6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5712600"/>
        <c:axId val="415712992"/>
      </c:barChart>
      <c:catAx>
        <c:axId val="415712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15712992"/>
        <c:crosses val="autoZero"/>
        <c:auto val="1"/>
        <c:lblAlgn val="ctr"/>
        <c:lblOffset val="100"/>
        <c:noMultiLvlLbl val="0"/>
      </c:catAx>
      <c:valAx>
        <c:axId val="415712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90139739477009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5712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"/>
          <c:y val="0.88964445416545523"/>
          <c:w val="0.89999999999999991"/>
          <c:h val="8.56641878098571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99"/>
          <c:h val="0.525676051857154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120</c:v>
                </c:pt>
                <c:pt idx="1">
                  <c:v>151</c:v>
                </c:pt>
                <c:pt idx="2">
                  <c:v>175</c:v>
                </c:pt>
                <c:pt idx="3">
                  <c:v>167</c:v>
                </c:pt>
                <c:pt idx="4">
                  <c:v>150</c:v>
                </c:pt>
                <c:pt idx="5">
                  <c:v>114</c:v>
                </c:pt>
                <c:pt idx="6">
                  <c:v>110</c:v>
                </c:pt>
                <c:pt idx="7">
                  <c:v>118</c:v>
                </c:pt>
                <c:pt idx="8">
                  <c:v>100</c:v>
                </c:pt>
                <c:pt idx="9">
                  <c:v>81</c:v>
                </c:pt>
                <c:pt idx="10">
                  <c:v>68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89</c:v>
                </c:pt>
                <c:pt idx="1">
                  <c:v>85</c:v>
                </c:pt>
                <c:pt idx="2">
                  <c:v>93</c:v>
                </c:pt>
                <c:pt idx="3">
                  <c:v>78</c:v>
                </c:pt>
                <c:pt idx="4">
                  <c:v>84</c:v>
                </c:pt>
                <c:pt idx="5">
                  <c:v>76</c:v>
                </c:pt>
                <c:pt idx="6">
                  <c:v>79</c:v>
                </c:pt>
                <c:pt idx="7">
                  <c:v>90</c:v>
                </c:pt>
                <c:pt idx="8">
                  <c:v>85</c:v>
                </c:pt>
                <c:pt idx="9">
                  <c:v>88</c:v>
                </c:pt>
                <c:pt idx="10">
                  <c:v>67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59</c:v>
                </c:pt>
                <c:pt idx="1">
                  <c:v>59</c:v>
                </c:pt>
                <c:pt idx="2">
                  <c:v>56</c:v>
                </c:pt>
                <c:pt idx="3">
                  <c:v>40</c:v>
                </c:pt>
                <c:pt idx="4">
                  <c:v>38</c:v>
                </c:pt>
                <c:pt idx="5">
                  <c:v>39</c:v>
                </c:pt>
                <c:pt idx="6">
                  <c:v>42</c:v>
                </c:pt>
                <c:pt idx="7">
                  <c:v>28</c:v>
                </c:pt>
                <c:pt idx="8">
                  <c:v>28</c:v>
                </c:pt>
                <c:pt idx="9">
                  <c:v>24</c:v>
                </c:pt>
                <c:pt idx="10">
                  <c:v>27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65</c:v>
                </c:pt>
                <c:pt idx="1">
                  <c:v>57</c:v>
                </c:pt>
                <c:pt idx="2">
                  <c:v>58</c:v>
                </c:pt>
                <c:pt idx="3">
                  <c:v>41</c:v>
                </c:pt>
                <c:pt idx="4">
                  <c:v>47</c:v>
                </c:pt>
                <c:pt idx="5">
                  <c:v>52</c:v>
                </c:pt>
                <c:pt idx="6">
                  <c:v>48</c:v>
                </c:pt>
                <c:pt idx="7">
                  <c:v>53</c:v>
                </c:pt>
                <c:pt idx="8">
                  <c:v>49</c:v>
                </c:pt>
                <c:pt idx="9">
                  <c:v>49</c:v>
                </c:pt>
                <c:pt idx="10">
                  <c:v>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422656"/>
        <c:axId val="363423048"/>
      </c:scatterChart>
      <c:valAx>
        <c:axId val="363422656"/>
        <c:scaling>
          <c:orientation val="minMax"/>
          <c:max val="2013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3423048"/>
        <c:crosses val="autoZero"/>
        <c:crossBetween val="midCat"/>
        <c:majorUnit val="1"/>
      </c:valAx>
      <c:valAx>
        <c:axId val="363423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5.0812190142899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3422656"/>
        <c:crosses val="autoZero"/>
        <c:crossBetween val="midCat"/>
        <c:majorUnit val="40"/>
      </c:valAx>
    </c:plotArea>
    <c:legend>
      <c:legendPos val="b"/>
      <c:layout>
        <c:manualLayout>
          <c:xMode val="edge"/>
          <c:yMode val="edge"/>
          <c:x val="0.29215673408471032"/>
          <c:y val="0.77263043824068189"/>
          <c:w val="0.53169947506561765"/>
          <c:h val="0.12407301360057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27</c:v>
                </c:pt>
                <c:pt idx="1">
                  <c:v>2322</c:v>
                </c:pt>
                <c:pt idx="2">
                  <c:v>128</c:v>
                </c:pt>
                <c:pt idx="3">
                  <c:v>11043</c:v>
                </c:pt>
                <c:pt idx="4">
                  <c:v>795</c:v>
                </c:pt>
                <c:pt idx="5">
                  <c:v>6095</c:v>
                </c:pt>
                <c:pt idx="6">
                  <c:v>1821</c:v>
                </c:pt>
                <c:pt idx="7">
                  <c:v>287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29</c:v>
                </c:pt>
                <c:pt idx="1">
                  <c:v>2378</c:v>
                </c:pt>
                <c:pt idx="2">
                  <c:v>106</c:v>
                </c:pt>
                <c:pt idx="3">
                  <c:v>10868</c:v>
                </c:pt>
                <c:pt idx="4">
                  <c:v>801</c:v>
                </c:pt>
                <c:pt idx="5">
                  <c:v>6010</c:v>
                </c:pt>
                <c:pt idx="6">
                  <c:v>1753</c:v>
                </c:pt>
                <c:pt idx="7">
                  <c:v>242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5.5555555555555552E-2"/>
                  <c:y val="4.01234567901234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23</c:v>
                </c:pt>
                <c:pt idx="1">
                  <c:v>2531</c:v>
                </c:pt>
                <c:pt idx="2">
                  <c:v>108</c:v>
                </c:pt>
                <c:pt idx="3">
                  <c:v>11161</c:v>
                </c:pt>
                <c:pt idx="4">
                  <c:v>761</c:v>
                </c:pt>
                <c:pt idx="5">
                  <c:v>6203</c:v>
                </c:pt>
                <c:pt idx="6">
                  <c:v>1922</c:v>
                </c:pt>
                <c:pt idx="7">
                  <c:v>256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7270816"/>
        <c:axId val="417271208"/>
      </c:barChart>
      <c:catAx>
        <c:axId val="41727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17271208"/>
        <c:crosses val="autoZero"/>
        <c:auto val="1"/>
        <c:lblAlgn val="ctr"/>
        <c:lblOffset val="100"/>
        <c:noMultiLvlLbl val="0"/>
      </c:catAx>
      <c:valAx>
        <c:axId val="417271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2223850490910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7270816"/>
        <c:crosses val="autoZero"/>
        <c:crossBetween val="between"/>
        <c:majorUnit val="30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89</c:v>
                </c:pt>
                <c:pt idx="2">
                  <c:v>2</c:v>
                </c:pt>
                <c:pt idx="3">
                  <c:v>396</c:v>
                </c:pt>
                <c:pt idx="4">
                  <c:v>14</c:v>
                </c:pt>
                <c:pt idx="5">
                  <c:v>251</c:v>
                </c:pt>
                <c:pt idx="6">
                  <c:v>39</c:v>
                </c:pt>
                <c:pt idx="7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84</c:v>
                </c:pt>
                <c:pt idx="2">
                  <c:v>1</c:v>
                </c:pt>
                <c:pt idx="3">
                  <c:v>381</c:v>
                </c:pt>
                <c:pt idx="4">
                  <c:v>14</c:v>
                </c:pt>
                <c:pt idx="5">
                  <c:v>215</c:v>
                </c:pt>
                <c:pt idx="6">
                  <c:v>43</c:v>
                </c:pt>
                <c:pt idx="7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437908496732044E-2"/>
                  <c:y val="-3.08641975308642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84</c:v>
                </c:pt>
                <c:pt idx="2">
                  <c:v>2</c:v>
                </c:pt>
                <c:pt idx="3">
                  <c:v>390</c:v>
                </c:pt>
                <c:pt idx="4">
                  <c:v>14</c:v>
                </c:pt>
                <c:pt idx="5">
                  <c:v>226</c:v>
                </c:pt>
                <c:pt idx="6">
                  <c:v>49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7271992"/>
        <c:axId val="417272384"/>
      </c:barChart>
      <c:catAx>
        <c:axId val="417271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17272384"/>
        <c:crosses val="autoZero"/>
        <c:auto val="1"/>
        <c:lblAlgn val="ctr"/>
        <c:lblOffset val="100"/>
        <c:noMultiLvlLbl val="0"/>
      </c:catAx>
      <c:valAx>
        <c:axId val="417272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19538009137747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7271992"/>
        <c:crosses val="autoZero"/>
        <c:crossBetween val="between"/>
        <c:majorUnit val="1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288</c:v>
                </c:pt>
                <c:pt idx="2">
                  <c:v>40</c:v>
                </c:pt>
                <c:pt idx="3">
                  <c:v>1390</c:v>
                </c:pt>
                <c:pt idx="4">
                  <c:v>72</c:v>
                </c:pt>
                <c:pt idx="5">
                  <c:v>695</c:v>
                </c:pt>
                <c:pt idx="6">
                  <c:v>249</c:v>
                </c:pt>
                <c:pt idx="7">
                  <c:v>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</c:v>
                </c:pt>
                <c:pt idx="1">
                  <c:v>278</c:v>
                </c:pt>
                <c:pt idx="2">
                  <c:v>28</c:v>
                </c:pt>
                <c:pt idx="3">
                  <c:v>1332</c:v>
                </c:pt>
                <c:pt idx="4">
                  <c:v>85</c:v>
                </c:pt>
                <c:pt idx="5">
                  <c:v>702</c:v>
                </c:pt>
                <c:pt idx="6">
                  <c:v>249</c:v>
                </c:pt>
                <c:pt idx="7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7385620915032678E-2"/>
                  <c:y val="5.55555555555555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3</c:v>
                </c:pt>
                <c:pt idx="1">
                  <c:v>332</c:v>
                </c:pt>
                <c:pt idx="2">
                  <c:v>17</c:v>
                </c:pt>
                <c:pt idx="3">
                  <c:v>1424</c:v>
                </c:pt>
                <c:pt idx="4">
                  <c:v>87</c:v>
                </c:pt>
                <c:pt idx="5">
                  <c:v>738</c:v>
                </c:pt>
                <c:pt idx="6">
                  <c:v>262</c:v>
                </c:pt>
                <c:pt idx="7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7272776"/>
        <c:axId val="417273168"/>
      </c:barChart>
      <c:catAx>
        <c:axId val="417272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17273168"/>
        <c:crosses val="autoZero"/>
        <c:auto val="1"/>
        <c:lblAlgn val="ctr"/>
        <c:lblOffset val="100"/>
        <c:noMultiLvlLbl val="0"/>
      </c:catAx>
      <c:valAx>
        <c:axId val="417273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19538009137747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7272776"/>
        <c:crosses val="autoZero"/>
        <c:crossBetween val="between"/>
        <c:majorUnit val="3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316</c:v>
                </c:pt>
                <c:pt idx="2">
                  <c:v>11</c:v>
                </c:pt>
                <c:pt idx="3">
                  <c:v>1605</c:v>
                </c:pt>
                <c:pt idx="4">
                  <c:v>124</c:v>
                </c:pt>
                <c:pt idx="5">
                  <c:v>1017</c:v>
                </c:pt>
                <c:pt idx="6">
                  <c:v>224</c:v>
                </c:pt>
                <c:pt idx="7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</c:v>
                </c:pt>
                <c:pt idx="1">
                  <c:v>288</c:v>
                </c:pt>
                <c:pt idx="2">
                  <c:v>4</c:v>
                </c:pt>
                <c:pt idx="3">
                  <c:v>1566</c:v>
                </c:pt>
                <c:pt idx="4">
                  <c:v>142</c:v>
                </c:pt>
                <c:pt idx="5">
                  <c:v>1091</c:v>
                </c:pt>
                <c:pt idx="6">
                  <c:v>190</c:v>
                </c:pt>
                <c:pt idx="7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3.2679738562091699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</c:v>
                </c:pt>
                <c:pt idx="1">
                  <c:v>289</c:v>
                </c:pt>
                <c:pt idx="2">
                  <c:v>12</c:v>
                </c:pt>
                <c:pt idx="3">
                  <c:v>1500</c:v>
                </c:pt>
                <c:pt idx="4">
                  <c:v>119</c:v>
                </c:pt>
                <c:pt idx="5">
                  <c:v>1111</c:v>
                </c:pt>
                <c:pt idx="6">
                  <c:v>197</c:v>
                </c:pt>
                <c:pt idx="7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7273952"/>
        <c:axId val="417274344"/>
      </c:barChart>
      <c:catAx>
        <c:axId val="41727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17274344"/>
        <c:crosses val="autoZero"/>
        <c:auto val="1"/>
        <c:lblAlgn val="ctr"/>
        <c:lblOffset val="100"/>
        <c:noMultiLvlLbl val="0"/>
      </c:catAx>
      <c:valAx>
        <c:axId val="417274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19538009137747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7273952"/>
        <c:crosses val="autoZero"/>
        <c:crossBetween val="between"/>
        <c:majorUnit val="3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</c:v>
                </c:pt>
                <c:pt idx="1">
                  <c:v>232</c:v>
                </c:pt>
                <c:pt idx="2">
                  <c:v>0</c:v>
                </c:pt>
                <c:pt idx="3">
                  <c:v>941</c:v>
                </c:pt>
                <c:pt idx="4">
                  <c:v>58</c:v>
                </c:pt>
                <c:pt idx="5">
                  <c:v>554</c:v>
                </c:pt>
                <c:pt idx="6">
                  <c:v>266</c:v>
                </c:pt>
                <c:pt idx="7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8</c:v>
                </c:pt>
                <c:pt idx="1">
                  <c:v>277</c:v>
                </c:pt>
                <c:pt idx="2">
                  <c:v>0</c:v>
                </c:pt>
                <c:pt idx="3">
                  <c:v>908</c:v>
                </c:pt>
                <c:pt idx="4">
                  <c:v>70</c:v>
                </c:pt>
                <c:pt idx="5">
                  <c:v>548</c:v>
                </c:pt>
                <c:pt idx="6">
                  <c:v>302</c:v>
                </c:pt>
                <c:pt idx="7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3.2679738562091686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6</c:v>
                </c:pt>
                <c:pt idx="1">
                  <c:v>286</c:v>
                </c:pt>
                <c:pt idx="2">
                  <c:v>0</c:v>
                </c:pt>
                <c:pt idx="3">
                  <c:v>963</c:v>
                </c:pt>
                <c:pt idx="4">
                  <c:v>69</c:v>
                </c:pt>
                <c:pt idx="5">
                  <c:v>539</c:v>
                </c:pt>
                <c:pt idx="6">
                  <c:v>288</c:v>
                </c:pt>
                <c:pt idx="7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7276696"/>
        <c:axId val="417277088"/>
      </c:barChart>
      <c:catAx>
        <c:axId val="417276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17277088"/>
        <c:crosses val="autoZero"/>
        <c:auto val="1"/>
        <c:lblAlgn val="ctr"/>
        <c:lblOffset val="100"/>
        <c:noMultiLvlLbl val="0"/>
      </c:catAx>
      <c:valAx>
        <c:axId val="417277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19538009137747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7276696"/>
        <c:crosses val="autoZero"/>
        <c:crossBetween val="between"/>
        <c:majorUnit val="2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</c:v>
                </c:pt>
                <c:pt idx="1">
                  <c:v>341</c:v>
                </c:pt>
                <c:pt idx="2">
                  <c:v>11</c:v>
                </c:pt>
                <c:pt idx="3">
                  <c:v>1853</c:v>
                </c:pt>
                <c:pt idx="4">
                  <c:v>123</c:v>
                </c:pt>
                <c:pt idx="5">
                  <c:v>905</c:v>
                </c:pt>
                <c:pt idx="6">
                  <c:v>270</c:v>
                </c:pt>
                <c:pt idx="7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</c:v>
                </c:pt>
                <c:pt idx="1">
                  <c:v>357</c:v>
                </c:pt>
                <c:pt idx="2">
                  <c:v>9</c:v>
                </c:pt>
                <c:pt idx="3">
                  <c:v>1871</c:v>
                </c:pt>
                <c:pt idx="4">
                  <c:v>110</c:v>
                </c:pt>
                <c:pt idx="5">
                  <c:v>867</c:v>
                </c:pt>
                <c:pt idx="6">
                  <c:v>259</c:v>
                </c:pt>
                <c:pt idx="7">
                  <c:v>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3.2679738562091699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8</c:v>
                </c:pt>
                <c:pt idx="1">
                  <c:v>436</c:v>
                </c:pt>
                <c:pt idx="2">
                  <c:v>5</c:v>
                </c:pt>
                <c:pt idx="3">
                  <c:v>1991</c:v>
                </c:pt>
                <c:pt idx="4">
                  <c:v>118</c:v>
                </c:pt>
                <c:pt idx="5">
                  <c:v>942</c:v>
                </c:pt>
                <c:pt idx="6">
                  <c:v>299</c:v>
                </c:pt>
                <c:pt idx="7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7278264"/>
        <c:axId val="416468640"/>
      </c:barChart>
      <c:catAx>
        <c:axId val="417278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16468640"/>
        <c:crosses val="autoZero"/>
        <c:auto val="1"/>
        <c:lblAlgn val="ctr"/>
        <c:lblOffset val="100"/>
        <c:noMultiLvlLbl val="0"/>
      </c:catAx>
      <c:valAx>
        <c:axId val="416468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19538009137747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7278264"/>
        <c:crosses val="autoZero"/>
        <c:crossBetween val="between"/>
        <c:majorUnit val="4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56</c:v>
                </c:pt>
                <c:pt idx="2">
                  <c:v>2</c:v>
                </c:pt>
                <c:pt idx="3">
                  <c:v>388</c:v>
                </c:pt>
                <c:pt idx="4">
                  <c:v>24</c:v>
                </c:pt>
                <c:pt idx="5">
                  <c:v>176</c:v>
                </c:pt>
                <c:pt idx="6">
                  <c:v>46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64</c:v>
                </c:pt>
                <c:pt idx="2">
                  <c:v>1</c:v>
                </c:pt>
                <c:pt idx="3">
                  <c:v>399</c:v>
                </c:pt>
                <c:pt idx="4">
                  <c:v>24</c:v>
                </c:pt>
                <c:pt idx="5">
                  <c:v>162</c:v>
                </c:pt>
                <c:pt idx="6">
                  <c:v>41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4117647058823914E-2"/>
                  <c:y val="2.16049382716050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75</c:v>
                </c:pt>
                <c:pt idx="2">
                  <c:v>0</c:v>
                </c:pt>
                <c:pt idx="3">
                  <c:v>449</c:v>
                </c:pt>
                <c:pt idx="4">
                  <c:v>20</c:v>
                </c:pt>
                <c:pt idx="5">
                  <c:v>180</c:v>
                </c:pt>
                <c:pt idx="6">
                  <c:v>56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8634560"/>
        <c:axId val="248634168"/>
      </c:barChart>
      <c:catAx>
        <c:axId val="24863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8634168"/>
        <c:crosses val="autoZero"/>
        <c:auto val="1"/>
        <c:lblAlgn val="ctr"/>
        <c:lblOffset val="100"/>
        <c:noMultiLvlLbl val="0"/>
      </c:catAx>
      <c:valAx>
        <c:axId val="248634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19538009137747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8634560"/>
        <c:crosses val="autoZero"/>
        <c:crossBetween val="between"/>
        <c:majorUnit val="1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230</c:v>
                </c:pt>
                <c:pt idx="2">
                  <c:v>1</c:v>
                </c:pt>
                <c:pt idx="3">
                  <c:v>862</c:v>
                </c:pt>
                <c:pt idx="4">
                  <c:v>115</c:v>
                </c:pt>
                <c:pt idx="5">
                  <c:v>542</c:v>
                </c:pt>
                <c:pt idx="6">
                  <c:v>121</c:v>
                </c:pt>
                <c:pt idx="7">
                  <c:v>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251</c:v>
                </c:pt>
                <c:pt idx="2">
                  <c:v>4</c:v>
                </c:pt>
                <c:pt idx="3">
                  <c:v>761</c:v>
                </c:pt>
                <c:pt idx="4">
                  <c:v>96</c:v>
                </c:pt>
                <c:pt idx="5">
                  <c:v>479</c:v>
                </c:pt>
                <c:pt idx="6">
                  <c:v>107</c:v>
                </c:pt>
                <c:pt idx="7">
                  <c:v>63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4117647058823949E-2"/>
                  <c:y val="2.16049382716050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230</c:v>
                </c:pt>
                <c:pt idx="2">
                  <c:v>4</c:v>
                </c:pt>
                <c:pt idx="3">
                  <c:v>825</c:v>
                </c:pt>
                <c:pt idx="4">
                  <c:v>97</c:v>
                </c:pt>
                <c:pt idx="5">
                  <c:v>490</c:v>
                </c:pt>
                <c:pt idx="6">
                  <c:v>150</c:v>
                </c:pt>
                <c:pt idx="7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6466680"/>
        <c:axId val="416463936"/>
      </c:barChart>
      <c:catAx>
        <c:axId val="416466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16463936"/>
        <c:crosses val="autoZero"/>
        <c:auto val="1"/>
        <c:lblAlgn val="ctr"/>
        <c:lblOffset val="100"/>
        <c:noMultiLvlLbl val="0"/>
      </c:catAx>
      <c:valAx>
        <c:axId val="416463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19538009137747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6466680"/>
        <c:crosses val="autoZero"/>
        <c:crossBetween val="between"/>
        <c:majorUnit val="2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162</c:v>
                </c:pt>
                <c:pt idx="2">
                  <c:v>12</c:v>
                </c:pt>
                <c:pt idx="3">
                  <c:v>793</c:v>
                </c:pt>
                <c:pt idx="4">
                  <c:v>72</c:v>
                </c:pt>
                <c:pt idx="5">
                  <c:v>456</c:v>
                </c:pt>
                <c:pt idx="6">
                  <c:v>129</c:v>
                </c:pt>
                <c:pt idx="7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163</c:v>
                </c:pt>
                <c:pt idx="2">
                  <c:v>14</c:v>
                </c:pt>
                <c:pt idx="3">
                  <c:v>753</c:v>
                </c:pt>
                <c:pt idx="4">
                  <c:v>73</c:v>
                </c:pt>
                <c:pt idx="5">
                  <c:v>436</c:v>
                </c:pt>
                <c:pt idx="6">
                  <c:v>113</c:v>
                </c:pt>
                <c:pt idx="7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411764705882399E-2"/>
                  <c:y val="2.16049382716050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173</c:v>
                </c:pt>
                <c:pt idx="2">
                  <c:v>19</c:v>
                </c:pt>
                <c:pt idx="3">
                  <c:v>850</c:v>
                </c:pt>
                <c:pt idx="4">
                  <c:v>64</c:v>
                </c:pt>
                <c:pt idx="5">
                  <c:v>509</c:v>
                </c:pt>
                <c:pt idx="6">
                  <c:v>112</c:v>
                </c:pt>
                <c:pt idx="7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7203656"/>
        <c:axId val="417204048"/>
      </c:barChart>
      <c:catAx>
        <c:axId val="417203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17204048"/>
        <c:crosses val="autoZero"/>
        <c:auto val="1"/>
        <c:lblAlgn val="ctr"/>
        <c:lblOffset val="100"/>
        <c:noMultiLvlLbl val="0"/>
      </c:catAx>
      <c:valAx>
        <c:axId val="417204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19538009137747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7203656"/>
        <c:crosses val="autoZero"/>
        <c:crossBetween val="between"/>
        <c:majorUnit val="2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159</c:v>
                </c:pt>
                <c:pt idx="2">
                  <c:v>9</c:v>
                </c:pt>
                <c:pt idx="3">
                  <c:v>715</c:v>
                </c:pt>
                <c:pt idx="4">
                  <c:v>26</c:v>
                </c:pt>
                <c:pt idx="5">
                  <c:v>343</c:v>
                </c:pt>
                <c:pt idx="6">
                  <c:v>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173</c:v>
                </c:pt>
                <c:pt idx="2">
                  <c:v>13</c:v>
                </c:pt>
                <c:pt idx="3">
                  <c:v>748</c:v>
                </c:pt>
                <c:pt idx="4">
                  <c:v>21</c:v>
                </c:pt>
                <c:pt idx="5">
                  <c:v>313</c:v>
                </c:pt>
                <c:pt idx="6">
                  <c:v>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154</c:v>
                </c:pt>
                <c:pt idx="2">
                  <c:v>11</c:v>
                </c:pt>
                <c:pt idx="3">
                  <c:v>659</c:v>
                </c:pt>
                <c:pt idx="4">
                  <c:v>20</c:v>
                </c:pt>
                <c:pt idx="5">
                  <c:v>280</c:v>
                </c:pt>
                <c:pt idx="6">
                  <c:v>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7204832"/>
        <c:axId val="417205224"/>
      </c:barChart>
      <c:catAx>
        <c:axId val="41720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17205224"/>
        <c:crosses val="autoZero"/>
        <c:auto val="1"/>
        <c:lblAlgn val="ctr"/>
        <c:lblOffset val="100"/>
        <c:noMultiLvlLbl val="0"/>
      </c:catAx>
      <c:valAx>
        <c:axId val="417205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21E-3"/>
              <c:y val="0.219538009137747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7204832"/>
        <c:crosses val="autoZero"/>
        <c:crossBetween val="between"/>
        <c:majorUnit val="2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 smtClean="0">
                <a:latin typeface="Verdana" charset="0"/>
              </a:defRPr>
            </a:lvl1pPr>
          </a:lstStyle>
          <a:p>
            <a:pPr>
              <a:defRPr/>
            </a:pPr>
            <a:fld id="{2272508A-4ABA-4444-8B4F-51B2805A5F88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 smtClean="0">
                <a:latin typeface="Verdana" charset="0"/>
              </a:defRPr>
            </a:lvl1pPr>
          </a:lstStyle>
          <a:p>
            <a:pPr>
              <a:defRPr/>
            </a:pPr>
            <a:fld id="{D6F2F7A8-7105-4398-8B8D-BACCAC874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63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 smtClean="0">
                <a:latin typeface="Verdana" charset="0"/>
              </a:defRPr>
            </a:lvl1pPr>
          </a:lstStyle>
          <a:p>
            <a:pPr>
              <a:defRPr/>
            </a:pPr>
            <a:fld id="{60999369-3C70-4B9E-906F-C9EBC004065A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 smtClean="0">
                <a:latin typeface="Verdana" charset="0"/>
              </a:defRPr>
            </a:lvl1pPr>
          </a:lstStyle>
          <a:p>
            <a:pPr>
              <a:defRPr/>
            </a:pPr>
            <a:fld id="{D73F34CA-FECD-415A-AC01-AC52DB919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11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94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692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564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0345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659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9843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185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8701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287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745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6980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13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9001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876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2407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5982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8224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511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990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2673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48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6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98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22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3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43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84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44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5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3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56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0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91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67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7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4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9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6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85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5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40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6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35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717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89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074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48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23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79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716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86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01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080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131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32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846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560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248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587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204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1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681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489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846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100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501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55242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92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Living</a:t>
            </a:r>
            <a:r>
              <a:rPr lang="en-US" baseline="0" dirty="0" smtClean="0"/>
              <a:t> donation appears to be more prevalent in some regions than others.  Nearly 60% of all donors are living donors in Region 1, 7, and 9.  While in Regions 8 and 11, only 30% of donors are living donors.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202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096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476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5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691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40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617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56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682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64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15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29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907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22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072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030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209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</a:t>
            </a:r>
            <a:r>
              <a:rPr lang="en-US" baseline="0" dirty="0" smtClean="0"/>
              <a:t> a relatively small percentage of donors recovered in Region 3 are from DCD, while at least 20% of donors in Regions 1, 8 and 10 are DCD donors.  Regions 2, 3 and 9 have the greatest percentages of ECDs with over 25%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593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211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447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3779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5810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9553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1314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0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645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6554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9411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309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8516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1549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363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77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125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0815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351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1540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2673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7125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440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773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3136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955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1831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8754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2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1721629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89034" y="1348827"/>
            <a:ext cx="8548414" cy="440524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8925" y="155575"/>
            <a:ext cx="87407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8925" y="1349375"/>
            <a:ext cx="8548688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UNOS_logo_larg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1563" y="6199188"/>
            <a:ext cx="14954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1B37"/>
          </a:solidFill>
          <a:latin typeface="Arial" pitchFamily="34" charset="0"/>
          <a:ea typeface="Arial" pitchFamily="34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Arial" pitchFamily="34" charset="0"/>
          <a:ea typeface="Myriad Pro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Arial" pitchFamily="34" charset="0"/>
          <a:ea typeface="Myriad Pro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Arial" pitchFamily="34" charset="0"/>
          <a:ea typeface="Myriad Pro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Arial" pitchFamily="34" charset="0"/>
          <a:ea typeface="Myriad Pro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Calibri" pitchFamily="34" charset="0"/>
          <a:ea typeface="Myriad Pro"/>
          <a:cs typeface="Myriad Pro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Calibri" pitchFamily="34" charset="0"/>
          <a:ea typeface="Myriad Pro"/>
          <a:cs typeface="Myriad Pro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Calibri" pitchFamily="34" charset="0"/>
          <a:ea typeface="Myriad Pro"/>
          <a:cs typeface="Myriad Pro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Calibri" pitchFamily="34" charset="0"/>
          <a:ea typeface="Myriad Pro"/>
          <a:cs typeface="Myriad Pro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002045"/>
        </a:buClr>
        <a:buSzPct val="70000"/>
        <a:buFont typeface="Wingdings" pitchFamily="2" charset="2"/>
        <a:buChar char="§"/>
        <a:defRPr sz="2800" kern="1200">
          <a:solidFill>
            <a:srgbClr val="002045"/>
          </a:solidFill>
          <a:latin typeface="Arial" pitchFamily="34" charset="0"/>
          <a:ea typeface="Arial" pitchFamily="34" charset="0"/>
          <a:cs typeface="Arial" pitchFamily="34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002045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002045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002045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2045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2013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44806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2013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2012-2013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886641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05802" y="4491446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21%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8305802" y="41910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906729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2012 – 2013 - Region 10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2013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2012-2013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766865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05800" y="5257800"/>
            <a:ext cx="838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12%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8382000" y="50292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05331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2012 – 2013 - Region 11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459441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2011-2013 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533650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2011-2013 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715919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2011-2013 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257890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2011-2013 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834801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07130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2011-2013 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521658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2011-2013 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232375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2011-2013 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163012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2011-2013 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340511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2011-2013 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639489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2011-2013 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260136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2011-2013 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091585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2011-2013 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482816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326796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302541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202269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452527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893747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816642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188268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Overall waiting list additions increased for second year in a row</a:t>
            </a:r>
          </a:p>
          <a:p>
            <a:pPr lvl="1"/>
            <a:r>
              <a:rPr lang="en-US" dirty="0" smtClean="0"/>
              <a:t>Most significant growth for kidney waiting list since “flattening” began in 2007. </a:t>
            </a:r>
          </a:p>
          <a:p>
            <a:pPr lvl="1"/>
            <a:r>
              <a:rPr lang="en-US" dirty="0" smtClean="0"/>
              <a:t>Liver additions increased for first time since 2010.</a:t>
            </a:r>
          </a:p>
          <a:p>
            <a:r>
              <a:rPr lang="en-US" dirty="0" smtClean="0"/>
              <a:t>Total and active registrations at year end peaked again in 2013</a:t>
            </a:r>
          </a:p>
        </p:txBody>
      </p:sp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Waiting List National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187104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822528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683366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802110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845158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27695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487785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540148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023260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605011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20011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Waiting List Additions 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2004-2013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U.S.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79549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557678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87761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907289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757140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40589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053479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207982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90557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40454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15664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Waiting List Additions 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2004-2013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U.S.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812270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48030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799026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06912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851965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276081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609622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903010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4699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850996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488318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659022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860676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370908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Donor  and Transplant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/>
              <a:t>Deceased donors increased by 1.5% (8,267 from 8,143), and increased donor transplants decreased by </a:t>
            </a:r>
            <a:r>
              <a:rPr lang="en-US" dirty="0" smtClean="0"/>
              <a:t>3.2% </a:t>
            </a:r>
            <a:r>
              <a:rPr lang="en-US" dirty="0"/>
              <a:t>from </a:t>
            </a:r>
            <a:r>
              <a:rPr lang="en-US" dirty="0" smtClean="0"/>
              <a:t>2012</a:t>
            </a:r>
            <a:endParaRPr lang="en-US" dirty="0"/>
          </a:p>
          <a:p>
            <a:pPr lvl="1">
              <a:lnSpc>
                <a:spcPct val="120000"/>
              </a:lnSpc>
              <a:defRPr/>
            </a:pPr>
            <a:r>
              <a:rPr lang="en-US" sz="2100" dirty="0"/>
              <a:t>increases in DCD, ECD donors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DCD donors now comprise 15% of deceased donors overall (ranges from 7%-30% by region)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2.1% increase in living donation from 2012-2013; first increase since 2009.</a:t>
            </a:r>
          </a:p>
          <a:p>
            <a:pPr>
              <a:lnSpc>
                <a:spcPct val="120000"/>
              </a:lnSpc>
              <a:defRPr/>
            </a:pPr>
            <a:endParaRPr lang="en-US" sz="2800" dirty="0" smtClean="0"/>
          </a:p>
        </p:txBody>
      </p:sp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National Trends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792286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077422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537471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730332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752460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532589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216088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3927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85631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325544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601412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708759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7938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093954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2012-2013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U.S.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213061"/>
              </p:ext>
            </p:extLst>
          </p:nvPr>
        </p:nvGraphicFramePr>
        <p:xfrm>
          <a:off x="838200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2013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365809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20087" y="51054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15%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8382000" y="48768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604655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989538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sz="3600" dirty="0" smtClean="0"/>
              <a:t>Organs Transplanted from Deceased Donors by Type</a:t>
            </a:r>
            <a:br>
              <a:rPr lang="en-US" sz="3600" dirty="0" smtClean="0"/>
            </a:br>
            <a:r>
              <a:rPr lang="en-US" sz="3600" dirty="0" smtClean="0"/>
              <a:t>2004-2013</a:t>
            </a:r>
            <a:br>
              <a:rPr lang="en-US" sz="3600" dirty="0" smtClean="0"/>
            </a:br>
            <a:r>
              <a:rPr lang="en-US" sz="3600" dirty="0" smtClean="0"/>
              <a:t>U.S.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91879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2012 – 2013 - U.S.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080867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Deceased Donors by Type and Region</a:t>
            </a:r>
            <a:br>
              <a:rPr lang="en-US" dirty="0" smtClean="0"/>
            </a:br>
            <a:r>
              <a:rPr lang="en-US" dirty="0" smtClean="0"/>
              <a:t>2013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52896"/>
              </p:ext>
            </p:extLst>
          </p:nvPr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2013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2012-2013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6569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82000" y="48006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30%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305800" y="4038600"/>
            <a:ext cx="533400" cy="8382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Donors by Type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2004-2013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304815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2012 – 2013 - Region 1</a:t>
            </a:r>
            <a:endParaRPr lang="en-US" sz="36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19830"/>
              </p:ext>
            </p:extLst>
          </p:nvPr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2013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6.4%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2012-2013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591477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lvl="0" algn="ctr">
              <a:defRPr/>
            </a:pPr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305800" y="4876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16%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8382000" y="46482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118968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2012 – 2013 - Region 2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2013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2012-2013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18239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642098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0" y="5105400"/>
            <a:ext cx="685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7%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382000" y="47244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211446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2012 – 2013 - Region 3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2013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2012-2013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40149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1" y="51054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9%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458200" y="4953000"/>
            <a:ext cx="228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552845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2012 – 2013 - Region 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2013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8.4%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2012-2013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204312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82000" y="50292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12%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8382000" y="4876800"/>
            <a:ext cx="228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076017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2012 – 2013 - Region 5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2013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9.8%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2012-2013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46734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05800" y="47244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20%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305800" y="4343400"/>
            <a:ext cx="190497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941061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920150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2012 – 2013 - Region 6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2013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9.6%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2012-2013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674339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82000" y="51054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19%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8382000" y="48006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82920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2012 – 2013 - Region 7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2013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11.3%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2012-2013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959036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82002" y="5042263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20%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382002" y="47244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267628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2012 – 2013 - Region 8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2013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2012-2013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39139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2004-2013</a:t>
            </a:r>
            <a:br>
              <a:rPr lang="en-US" dirty="0" smtClean="0"/>
            </a:br>
            <a:r>
              <a:rPr lang="en-US" dirty="0" smtClean="0"/>
              <a:t>Region 9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12333" y="50292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15%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312333" y="4856815"/>
            <a:ext cx="298267" cy="172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646919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39668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2012 – 2013 - Region 9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Custom 12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99CC4C"/>
      </a:accent2>
      <a:accent3>
        <a:srgbClr val="FA8716"/>
      </a:accent3>
      <a:accent4>
        <a:srgbClr val="BE0204"/>
      </a:accent4>
      <a:accent5>
        <a:srgbClr val="800040"/>
      </a:accent5>
      <a:accent6>
        <a:srgbClr val="7E13E3"/>
      </a:accent6>
      <a:hlink>
        <a:srgbClr val="76B6F2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a15309fd-aff9-49f1-a28e-19c4fc69de9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BAD6484BB394C8F592DE3FD049781" ma:contentTypeVersion="1" ma:contentTypeDescription="Create a new document." ma:contentTypeScope="" ma:versionID="7f4d19e496296ec1058fe05ae14117bb">
  <xsd:schema xmlns:xsd="http://www.w3.org/2001/XMLSchema" xmlns:p="http://schemas.microsoft.com/office/2006/metadata/properties" xmlns:ns2="a15309fd-aff9-49f1-a28e-19c4fc69de9e" targetNamespace="http://schemas.microsoft.com/office/2006/metadata/properties" ma:root="true" ma:fieldsID="6ca5efaafcde46e02216ca49dcac9696" ns2:_="">
    <xsd:import namespace="a15309fd-aff9-49f1-a28e-19c4fc69de9e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15309fd-aff9-49f1-a28e-19c4fc69de9e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7F9D0C-33E5-4DDD-9271-E9003A82B155}">
  <ds:schemaRefs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15309fd-aff9-49f1-a28e-19c4fc69de9e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842F04B-D375-4A39-ADA1-ACABFA738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5309fd-aff9-49f1-a28e-19c4fc69de9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18FC51A-403E-470C-8224-398DE4FBC4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9129</TotalTime>
  <Words>1655</Words>
  <Application>Microsoft Office PowerPoint</Application>
  <PresentationFormat>On-screen Show (4:3)</PresentationFormat>
  <Paragraphs>683</Paragraphs>
  <Slides>117</Slides>
  <Notes>117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3" baseType="lpstr">
      <vt:lpstr>Arial</vt:lpstr>
      <vt:lpstr>Calibri</vt:lpstr>
      <vt:lpstr>Myriad Pro</vt:lpstr>
      <vt:lpstr>Verdana</vt:lpstr>
      <vt:lpstr>Wingdings</vt:lpstr>
      <vt:lpstr>Expo</vt:lpstr>
      <vt:lpstr>2013 Data</vt:lpstr>
      <vt:lpstr>Waiting List National Trends</vt:lpstr>
      <vt:lpstr>PowerPoint Presentation</vt:lpstr>
      <vt:lpstr>PowerPoint Presentation</vt:lpstr>
      <vt:lpstr>Waiting List Registrations  2004-2013 U.S.</vt:lpstr>
      <vt:lpstr>Waiting List Registrations  2004-2013 U.S.</vt:lpstr>
      <vt:lpstr>Waiting List Registrations  2004-2013 U.S.</vt:lpstr>
      <vt:lpstr>Waiting List Registrations  2004-2013 U.S.</vt:lpstr>
      <vt:lpstr>Waiting List Registrations  2004-2013 Region 1</vt:lpstr>
      <vt:lpstr>Waiting List Registrations  2004-2013 Region 1</vt:lpstr>
      <vt:lpstr>Waiting List Registrations  2004-2013 Region 1</vt:lpstr>
      <vt:lpstr>Waiting List Registrations  2004-2013 Region 1</vt:lpstr>
      <vt:lpstr>Waiting List Registrations  2004-2013 Region 2</vt:lpstr>
      <vt:lpstr>Waiting List Registrations  2004-2013 Region 2</vt:lpstr>
      <vt:lpstr>Waiting List Registrations  2004-2013 Region 2</vt:lpstr>
      <vt:lpstr>Waiting List Registrations  2004-2013 Region 2</vt:lpstr>
      <vt:lpstr>Waiting List Registrations  2004-2013 Region 3</vt:lpstr>
      <vt:lpstr>Waiting List Registrations  2004-2013 Region 3</vt:lpstr>
      <vt:lpstr>Waiting List Registrations  2004-2013 Region 3</vt:lpstr>
      <vt:lpstr>Waiting List Registrations  2004-2013 Region 3</vt:lpstr>
      <vt:lpstr>Waiting List Registrations  2004-2013 Region 4</vt:lpstr>
      <vt:lpstr>Waiting List Registrations  2004-2013 Region 4</vt:lpstr>
      <vt:lpstr>Waiting List Registrations  2004-2013 Region 4</vt:lpstr>
      <vt:lpstr>Waiting List Registrations  2004-2013 Region 4</vt:lpstr>
      <vt:lpstr>Waiting List Registrations  2004-2013 Region 5</vt:lpstr>
      <vt:lpstr>Waiting List Registrations  2004-2013 Region 5</vt:lpstr>
      <vt:lpstr>Waiting List Registrations  2004-2013 Region 5</vt:lpstr>
      <vt:lpstr>Waiting List Registrations  2004-2013 Region 5</vt:lpstr>
      <vt:lpstr>Waiting List Registrations  2004-2013 Region 6</vt:lpstr>
      <vt:lpstr>Waiting List Registrations  2004-2013 Region 6</vt:lpstr>
      <vt:lpstr>Waiting List Registrations  2004-2013 Region 6</vt:lpstr>
      <vt:lpstr>Waiting List Registrations  2004-2013 Region 6</vt:lpstr>
      <vt:lpstr>Waiting List Registrations  2004-2013 Region 7</vt:lpstr>
      <vt:lpstr>Waiting List Registrations  2004-2013 Region 7</vt:lpstr>
      <vt:lpstr>Waiting List Registrations  2004-2013 Region 7</vt:lpstr>
      <vt:lpstr>Waiting List Registrations  2004-2013 Region 7</vt:lpstr>
      <vt:lpstr>Waiting List Registrations  2004-2013 Region 8</vt:lpstr>
      <vt:lpstr>Waiting List Registrations  2004-2013 Region 8</vt:lpstr>
      <vt:lpstr>Waiting List Registrations  2004-2013 Region 8</vt:lpstr>
      <vt:lpstr>Waiting List Registrations  2004-2013 Region 8</vt:lpstr>
      <vt:lpstr>Waiting List Registrations  2004-2013 Region 9</vt:lpstr>
      <vt:lpstr>Waiting List Registrations  2004-2013 Region 9</vt:lpstr>
      <vt:lpstr>Waiting List Registrations  2004-2013 Region 9</vt:lpstr>
      <vt:lpstr>Waiting List Registrations  2004-2013 Region 9</vt:lpstr>
      <vt:lpstr>Waiting List Registrations  2004-2013 Region 10</vt:lpstr>
      <vt:lpstr>Waiting List Registrations  2004-2013 Region 10</vt:lpstr>
      <vt:lpstr>Waiting List Registrations  2004-2013 Region 10</vt:lpstr>
      <vt:lpstr>Waiting List Registrations  2004-2013 Region 10</vt:lpstr>
      <vt:lpstr>Waiting List Registrations  2004-2013 Region 11</vt:lpstr>
      <vt:lpstr>Waiting List Registrations  2004-2013 Region 11</vt:lpstr>
      <vt:lpstr>Waiting List Registrations  2004-2013 Region 11</vt:lpstr>
      <vt:lpstr>Waiting List Registrations  2004-2013 Region 11</vt:lpstr>
      <vt:lpstr>Donor  and Transplant Data</vt:lpstr>
      <vt:lpstr>National Trends </vt:lpstr>
      <vt:lpstr>Deceased and Living Donors 2004-2013 U.S.</vt:lpstr>
      <vt:lpstr>Deceased and Living Donors 2004-2013 U.S.</vt:lpstr>
      <vt:lpstr>Deceased and Living Donors 2004-2013 Region 1</vt:lpstr>
      <vt:lpstr>Deceased and Living Donors 2004-2013 Region 2</vt:lpstr>
      <vt:lpstr>Deceased and Living Donors 2004-2013 Region 3</vt:lpstr>
      <vt:lpstr>Deceased and Living Donors 2004-2013 Region 4</vt:lpstr>
      <vt:lpstr>Deceased and Living Donors 2004-2013 Region 5</vt:lpstr>
      <vt:lpstr>Deceased and Living Donors 2004-2013 Region 6</vt:lpstr>
      <vt:lpstr>Deceased and Living Donors 2004-2013 Region 7</vt:lpstr>
      <vt:lpstr>Deceased and Living Donors 2004-2013 Region 8</vt:lpstr>
      <vt:lpstr>Deceased and Living Donors 2004-2013 Region 9</vt:lpstr>
      <vt:lpstr>Deceased and Living Donors 2004-2013 Region 10</vt:lpstr>
      <vt:lpstr>Deceased and Living Donors 2004-2013 Region 11</vt:lpstr>
      <vt:lpstr>PowerPoint Presentation</vt:lpstr>
      <vt:lpstr>Deceased Donors by Type 2004-2013 U.S.</vt:lpstr>
      <vt:lpstr>Organs Transplanted from Deceased Donors by Type 2004-2013 U.S.</vt:lpstr>
      <vt:lpstr>Percent Change in Deceased Donors and Organs Recovered/Transplanted  2012 – 2013 - U.S.</vt:lpstr>
      <vt:lpstr> Deceased Donors by Type and Region 2013 </vt:lpstr>
      <vt:lpstr>PowerPoint Presentation</vt:lpstr>
      <vt:lpstr>PowerPoint Presentation</vt:lpstr>
      <vt:lpstr>Percent Change in Deceased Donors and Organs Recovered/Transplanted  2012 – 2013 - Region 1</vt:lpstr>
      <vt:lpstr>PowerPoint Presentation</vt:lpstr>
      <vt:lpstr>Deceased Donors by Type 2004-2013 Region 2</vt:lpstr>
      <vt:lpstr>Percent Change in Deceased Donors and Organs Recovered/Transplanted  2012 – 2013 - Region 2</vt:lpstr>
      <vt:lpstr>PowerPoint Presentation</vt:lpstr>
      <vt:lpstr>Deceased Donors by Type 2004-2013 Region 3</vt:lpstr>
      <vt:lpstr>Percent Change in Deceased Donors and Organs Recovered/Transplanted  2012 – 2013 - Region 3</vt:lpstr>
      <vt:lpstr>PowerPoint Presentation</vt:lpstr>
      <vt:lpstr>Deceased Donors by Type 2004-2013 Region 4</vt:lpstr>
      <vt:lpstr>Percent Change in Deceased Donors and Organs Recovered/Transplanted  2012 – 2013 - Region 4</vt:lpstr>
      <vt:lpstr>PowerPoint Presentation</vt:lpstr>
      <vt:lpstr>Deceased Donors by Type 2004-2013 Region 5</vt:lpstr>
      <vt:lpstr>Percent Change in Deceased Donors and Organs Recovered/Transplanted  2012 – 2013 - Region 5</vt:lpstr>
      <vt:lpstr>PowerPoint Presentation</vt:lpstr>
      <vt:lpstr>Deceased Donors by Type 2004-2013 Region 6</vt:lpstr>
      <vt:lpstr>Percent Change in Deceased Donors and Organs Recovered/Transplanted  2012 – 2013 - Region 6</vt:lpstr>
      <vt:lpstr>PowerPoint Presentation</vt:lpstr>
      <vt:lpstr>Deceased Donors by Type 2004-2013 Region 7</vt:lpstr>
      <vt:lpstr>Percent Change in Deceased Donors and Organs Recovered/Transplanted  2012 – 2013 - Region 7</vt:lpstr>
      <vt:lpstr>PowerPoint Presentation</vt:lpstr>
      <vt:lpstr>Deceased Donors by Type 2004-2013 Region 8</vt:lpstr>
      <vt:lpstr>Percent Change in Deceased Donors and Organs Recovered/Transplanted  2012 – 2013 - Region 8</vt:lpstr>
      <vt:lpstr>PowerPoint Presentation</vt:lpstr>
      <vt:lpstr>Deceased Donors by Type 2004-2013 Region 9 </vt:lpstr>
      <vt:lpstr>Percent Change in Deceased Donors and Organs Recovered/Transplanted  2012 – 2013 - Region 9</vt:lpstr>
      <vt:lpstr>PowerPoint Presentation</vt:lpstr>
      <vt:lpstr>Deceased Donors by Type 2004-2013 Region 10</vt:lpstr>
      <vt:lpstr>Percent Change in Deceased Donors and Organs Recovered/Transplanted  2012 – 2013 - Region 10</vt:lpstr>
      <vt:lpstr>PowerPoint Presentation</vt:lpstr>
      <vt:lpstr>Deceased Donors by Type 2004-2013 Region 11</vt:lpstr>
      <vt:lpstr>Percent Change in Deceased Donors and Organs Recovered/Transplanted  2012 – 2013 - Region 11</vt:lpstr>
      <vt:lpstr>Deceased Donor Transplants  2011-2013  U.S.</vt:lpstr>
      <vt:lpstr>Deceased Donor Transplants  2011-2013  Region 1</vt:lpstr>
      <vt:lpstr>Deceased Donor Transplants  2011-2013  Region 2</vt:lpstr>
      <vt:lpstr>Deceased Donor Transplants  2011-2013  Region 3</vt:lpstr>
      <vt:lpstr>Deceased Donor Transplants  2011-2013  Region 4</vt:lpstr>
      <vt:lpstr>Deceased Donor Transplants  2011-2013  Region 5</vt:lpstr>
      <vt:lpstr>Deceased Donor Transplants  2011-2013  Region 6</vt:lpstr>
      <vt:lpstr>Deceased Donor Transplants  2011-2013  Region 7</vt:lpstr>
      <vt:lpstr>Deceased Donor Transplants  2011-2013  Region 8</vt:lpstr>
      <vt:lpstr>Deceased Donor Transplants  2011-2013  Region 9</vt:lpstr>
      <vt:lpstr>Deceased Donor Transplants  2011-2013  Region 10</vt:lpstr>
      <vt:lpstr>Deceased Donor Transplants  2011-2013  Region 11</vt:lpstr>
    </vt:vector>
  </TitlesOfParts>
  <Company>UNOS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slides for Spring Regional Meetings</dc:title>
  <dc:creator>Kevin Smolen</dc:creator>
  <cp:lastModifiedBy>Sarah Taranto</cp:lastModifiedBy>
  <cp:revision>203</cp:revision>
  <dcterms:created xsi:type="dcterms:W3CDTF">2004-10-22T16:12:36Z</dcterms:created>
  <dcterms:modified xsi:type="dcterms:W3CDTF">2014-10-29T19:32:58Z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0x010100787BAD6484BB394C8F592DE3FD049781</vt:lpwstr>
  </property>
</Properties>
</file>